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510" r:id="rId2"/>
    <p:sldId id="492" r:id="rId3"/>
    <p:sldId id="504" r:id="rId4"/>
    <p:sldId id="521" r:id="rId5"/>
    <p:sldId id="516" r:id="rId6"/>
    <p:sldId id="524" r:id="rId7"/>
    <p:sldId id="517" r:id="rId8"/>
    <p:sldId id="519" r:id="rId9"/>
    <p:sldId id="523" r:id="rId10"/>
    <p:sldId id="498" r:id="rId11"/>
    <p:sldId id="528" r:id="rId12"/>
    <p:sldId id="529" r:id="rId13"/>
    <p:sldId id="525" r:id="rId14"/>
    <p:sldId id="514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1595" userDrawn="1">
          <p15:clr>
            <a:srgbClr val="A4A3A4"/>
          </p15:clr>
        </p15:guide>
        <p15:guide id="3" pos="619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5193D4"/>
    <a:srgbClr val="CCD7DE"/>
    <a:srgbClr val="667E92"/>
    <a:srgbClr val="44546A"/>
    <a:srgbClr val="869FB2"/>
    <a:srgbClr val="E3E9ED"/>
    <a:srgbClr val="EEEFF5"/>
    <a:srgbClr val="ECECEC"/>
    <a:srgbClr val="9FA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5343" autoAdjust="0"/>
  </p:normalViewPr>
  <p:slideViewPr>
    <p:cSldViewPr snapToGrid="0" showGuides="1">
      <p:cViewPr varScale="1">
        <p:scale>
          <a:sx n="111" d="100"/>
          <a:sy n="111" d="100"/>
        </p:scale>
        <p:origin x="384" y="102"/>
      </p:cViewPr>
      <p:guideLst>
        <p:guide orient="horz" pos="2183"/>
        <p:guide pos="1595"/>
        <p:guide pos="619"/>
        <p:guide orient="horz" pos="436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8137"/>
          </a:xfrm>
          <a:prstGeom prst="rect">
            <a:avLst/>
          </a:prstGeom>
        </p:spPr>
        <p:txBody>
          <a:bodyPr vert="horz" lIns="91128" tIns="45567" rIns="91128" bIns="455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8137"/>
          </a:xfrm>
          <a:prstGeom prst="rect">
            <a:avLst/>
          </a:prstGeom>
        </p:spPr>
        <p:txBody>
          <a:bodyPr vert="horz" lIns="91128" tIns="45567" rIns="91128" bIns="45567" rtlCol="0"/>
          <a:lstStyle>
            <a:lvl1pPr algn="r">
              <a:defRPr sz="1200"/>
            </a:lvl1pPr>
          </a:lstStyle>
          <a:p>
            <a:fld id="{D81B78F6-2348-4490-9AB5-DDBEFC3BB71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8" tIns="45567" rIns="91128" bIns="455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128" tIns="45567" rIns="91128" bIns="4556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5"/>
            <a:ext cx="2945659" cy="498134"/>
          </a:xfrm>
          <a:prstGeom prst="rect">
            <a:avLst/>
          </a:prstGeom>
        </p:spPr>
        <p:txBody>
          <a:bodyPr vert="horz" lIns="91128" tIns="45567" rIns="91128" bIns="455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5"/>
            <a:ext cx="2945659" cy="498134"/>
          </a:xfrm>
          <a:prstGeom prst="rect">
            <a:avLst/>
          </a:prstGeom>
        </p:spPr>
        <p:txBody>
          <a:bodyPr vert="horz" lIns="91128" tIns="45567" rIns="91128" bIns="45567" rtlCol="0" anchor="b"/>
          <a:lstStyle>
            <a:lvl1pPr algn="r">
              <a:defRPr sz="1200"/>
            </a:lvl1pPr>
          </a:lstStyle>
          <a:p>
            <a:fld id="{35781744-65AE-4AA4-B44B-684AEC4D0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8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CB8C-9E4A-443F-AF39-706B8A7FCAF7}" type="datetime1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3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7FF-863B-4574-85DD-F2AC75A7CF39}" type="datetime1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6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8CEB-4275-4480-8E7A-8EF20B962C8F}" type="datetime1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3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DF4A-F1DD-4FA7-8640-9507759D84F1}" type="datetime1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3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BE6B-1480-4EB9-A34C-D0E5DB0401CA}" type="datetime1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5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278F-AB37-4D11-9D98-D1EC05398ECA}" type="datetime1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EC9F-DCB2-4A32-9614-64C53C3172A0}" type="datetime1">
              <a:rPr lang="ru-RU" smtClean="0"/>
              <a:pPr/>
              <a:t>28.08.2025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A063-9F3A-44D9-A6B0-0778DB34AF9E}" type="datetime1">
              <a:rPr lang="ru-RU" smtClean="0"/>
              <a:pPr/>
              <a:t>28.08.2025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7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1A20-4403-4E83-8AF1-3F85B5FE1FCC}" type="datetime1">
              <a:rPr lang="ru-RU" smtClean="0"/>
              <a:pPr/>
              <a:t>28.08.2025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2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65EB-FEB5-4C10-82A1-159D77E598E8}" type="datetime1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1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DE39-5A1C-44BE-B77C-DEF7A403AE9B}" type="datetime1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5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55FAE-5764-4525-917E-1C9288CBA79F}" type="datetime1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DCB60-A979-4C81-9836-79DCCD4F3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32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spezbibl3@yandex.ru" TargetMode="External"/><Relationship Id="rId13" Type="http://schemas.openxmlformats.org/officeDocument/2006/relationships/image" Target="../media/image39.svg"/><Relationship Id="rId18" Type="http://schemas.openxmlformats.org/officeDocument/2006/relationships/hyperlink" Target="https://vk.com/id211944386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45.png"/><Relationship Id="rId7" Type="http://schemas.openxmlformats.org/officeDocument/2006/relationships/image" Target="../media/image6.pn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" Type="http://schemas.openxmlformats.org/officeDocument/2006/relationships/image" Target="../media/image1.jp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37.svg"/><Relationship Id="rId5" Type="http://schemas.openxmlformats.org/officeDocument/2006/relationships/image" Target="../media/image4.pn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19" Type="http://schemas.openxmlformats.org/officeDocument/2006/relationships/hyperlink" Target="https://ok.ru/profile/541880545777" TargetMode="External"/><Relationship Id="rId4" Type="http://schemas.openxmlformats.org/officeDocument/2006/relationships/image" Target="../media/image3.svg"/><Relationship Id="rId9" Type="http://schemas.openxmlformats.org/officeDocument/2006/relationships/hyperlink" Target="https://www.belgorodbiblioteka.ru/" TargetMode="External"/><Relationship Id="rId14" Type="http://schemas.openxmlformats.org/officeDocument/2006/relationships/image" Target="../media/image40.png"/><Relationship Id="rId22" Type="http://schemas.openxmlformats.org/officeDocument/2006/relationships/hyperlink" Target="https://disk.yandex.ru/d/JN3nnyH4-66tr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8210;p64">
            <a:extLst>
              <a:ext uri="{FF2B5EF4-FFF2-40B4-BE49-F238E27FC236}">
                <a16:creationId xmlns:a16="http://schemas.microsoft.com/office/drawing/2014/main" id="{828FE378-0883-49B7-A3D8-EA154F061C83}"/>
              </a:ext>
            </a:extLst>
          </p:cNvPr>
          <p:cNvGrpSpPr/>
          <p:nvPr/>
        </p:nvGrpSpPr>
        <p:grpSpPr>
          <a:xfrm rot="10800000">
            <a:off x="8747750" y="431"/>
            <a:ext cx="3451174" cy="3217144"/>
            <a:chOff x="727421" y="2828315"/>
            <a:chExt cx="1695374" cy="1560837"/>
          </a:xfrm>
          <a:solidFill>
            <a:schemeClr val="bg1"/>
          </a:solidFill>
        </p:grpSpPr>
        <p:grpSp>
          <p:nvGrpSpPr>
            <p:cNvPr id="98" name="Google Shape;8211;p64">
              <a:extLst>
                <a:ext uri="{FF2B5EF4-FFF2-40B4-BE49-F238E27FC236}">
                  <a16:creationId xmlns:a16="http://schemas.microsoft.com/office/drawing/2014/main" id="{1DEF0DE2-AB8A-4D1C-BC3E-DDBA0E4ACB44}"/>
                </a:ext>
              </a:extLst>
            </p:cNvPr>
            <p:cNvGrpSpPr/>
            <p:nvPr/>
          </p:nvGrpSpPr>
          <p:grpSpPr>
            <a:xfrm>
              <a:off x="819108" y="2882501"/>
              <a:ext cx="103104" cy="1426186"/>
              <a:chOff x="4674013" y="3100904"/>
              <a:chExt cx="122758" cy="1698043"/>
            </a:xfrm>
            <a:grpFill/>
          </p:grpSpPr>
          <p:sp>
            <p:nvSpPr>
              <p:cNvPr id="150" name="Google Shape;8212;p64">
                <a:extLst>
                  <a:ext uri="{FF2B5EF4-FFF2-40B4-BE49-F238E27FC236}">
                    <a16:creationId xmlns:a16="http://schemas.microsoft.com/office/drawing/2014/main" id="{9BDA6027-9B9D-4FA3-A6AB-A9859C6FE769}"/>
                  </a:ext>
                </a:extLst>
              </p:cNvPr>
              <p:cNvSpPr/>
              <p:nvPr/>
            </p:nvSpPr>
            <p:spPr>
              <a:xfrm>
                <a:off x="46740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8213;p64">
                <a:extLst>
                  <a:ext uri="{FF2B5EF4-FFF2-40B4-BE49-F238E27FC236}">
                    <a16:creationId xmlns:a16="http://schemas.microsoft.com/office/drawing/2014/main" id="{6F6C6A81-87BB-4E07-9270-1928996034CF}"/>
                  </a:ext>
                </a:extLst>
              </p:cNvPr>
              <p:cNvSpPr/>
              <p:nvPr/>
            </p:nvSpPr>
            <p:spPr>
              <a:xfrm>
                <a:off x="46740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8214;p64">
                <a:extLst>
                  <a:ext uri="{FF2B5EF4-FFF2-40B4-BE49-F238E27FC236}">
                    <a16:creationId xmlns:a16="http://schemas.microsoft.com/office/drawing/2014/main" id="{624BC65A-6796-4032-9B5F-AFA8ECBD765F}"/>
                  </a:ext>
                </a:extLst>
              </p:cNvPr>
              <p:cNvSpPr/>
              <p:nvPr/>
            </p:nvSpPr>
            <p:spPr>
              <a:xfrm>
                <a:off x="46740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8215;p64">
                <a:extLst>
                  <a:ext uri="{FF2B5EF4-FFF2-40B4-BE49-F238E27FC236}">
                    <a16:creationId xmlns:a16="http://schemas.microsoft.com/office/drawing/2014/main" id="{0C1B101A-168E-47EC-BD97-82881CB3781B}"/>
                  </a:ext>
                </a:extLst>
              </p:cNvPr>
              <p:cNvSpPr/>
              <p:nvPr/>
            </p:nvSpPr>
            <p:spPr>
              <a:xfrm>
                <a:off x="46740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8216;p64">
                <a:extLst>
                  <a:ext uri="{FF2B5EF4-FFF2-40B4-BE49-F238E27FC236}">
                    <a16:creationId xmlns:a16="http://schemas.microsoft.com/office/drawing/2014/main" id="{92F0BA10-3EE3-41C7-9AB8-F19D2E3FA9DE}"/>
                  </a:ext>
                </a:extLst>
              </p:cNvPr>
              <p:cNvSpPr/>
              <p:nvPr/>
            </p:nvSpPr>
            <p:spPr>
              <a:xfrm>
                <a:off x="46740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8217;p64">
                <a:extLst>
                  <a:ext uri="{FF2B5EF4-FFF2-40B4-BE49-F238E27FC236}">
                    <a16:creationId xmlns:a16="http://schemas.microsoft.com/office/drawing/2014/main" id="{D79189B7-A8DD-469A-A1AE-4CEA16AB76D0}"/>
                  </a:ext>
                </a:extLst>
              </p:cNvPr>
              <p:cNvSpPr/>
              <p:nvPr/>
            </p:nvSpPr>
            <p:spPr>
              <a:xfrm>
                <a:off x="46740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8218;p64">
                <a:extLst>
                  <a:ext uri="{FF2B5EF4-FFF2-40B4-BE49-F238E27FC236}">
                    <a16:creationId xmlns:a16="http://schemas.microsoft.com/office/drawing/2014/main" id="{7028F7D6-11C6-457A-800B-88FD521CC2AA}"/>
                  </a:ext>
                </a:extLst>
              </p:cNvPr>
              <p:cNvSpPr/>
              <p:nvPr/>
            </p:nvSpPr>
            <p:spPr>
              <a:xfrm>
                <a:off x="46740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8219;p64">
              <a:extLst>
                <a:ext uri="{FF2B5EF4-FFF2-40B4-BE49-F238E27FC236}">
                  <a16:creationId xmlns:a16="http://schemas.microsoft.com/office/drawing/2014/main" id="{59339A82-94B2-4F8D-A48F-EC60DCF95CA8}"/>
                </a:ext>
              </a:extLst>
            </p:cNvPr>
            <p:cNvGrpSpPr/>
            <p:nvPr/>
          </p:nvGrpSpPr>
          <p:grpSpPr>
            <a:xfrm>
              <a:off x="1062475" y="2882501"/>
              <a:ext cx="103104" cy="1426186"/>
              <a:chOff x="4940438" y="3100904"/>
              <a:chExt cx="122758" cy="1698043"/>
            </a:xfrm>
            <a:grpFill/>
          </p:grpSpPr>
          <p:sp>
            <p:nvSpPr>
              <p:cNvPr id="143" name="Google Shape;8220;p64">
                <a:extLst>
                  <a:ext uri="{FF2B5EF4-FFF2-40B4-BE49-F238E27FC236}">
                    <a16:creationId xmlns:a16="http://schemas.microsoft.com/office/drawing/2014/main" id="{FD97582D-98C6-4BBE-9650-2E7F062BD792}"/>
                  </a:ext>
                </a:extLst>
              </p:cNvPr>
              <p:cNvSpPr/>
              <p:nvPr/>
            </p:nvSpPr>
            <p:spPr>
              <a:xfrm>
                <a:off x="4940438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8221;p64">
                <a:extLst>
                  <a:ext uri="{FF2B5EF4-FFF2-40B4-BE49-F238E27FC236}">
                    <a16:creationId xmlns:a16="http://schemas.microsoft.com/office/drawing/2014/main" id="{45147600-A94E-4A7A-A2E1-F81BC2523C55}"/>
                  </a:ext>
                </a:extLst>
              </p:cNvPr>
              <p:cNvSpPr/>
              <p:nvPr/>
            </p:nvSpPr>
            <p:spPr>
              <a:xfrm>
                <a:off x="4940438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8222;p64">
                <a:extLst>
                  <a:ext uri="{FF2B5EF4-FFF2-40B4-BE49-F238E27FC236}">
                    <a16:creationId xmlns:a16="http://schemas.microsoft.com/office/drawing/2014/main" id="{26DAD8F9-9791-4CBD-BB36-8866BF0FAE3D}"/>
                  </a:ext>
                </a:extLst>
              </p:cNvPr>
              <p:cNvSpPr/>
              <p:nvPr/>
            </p:nvSpPr>
            <p:spPr>
              <a:xfrm>
                <a:off x="4940438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8223;p64">
                <a:extLst>
                  <a:ext uri="{FF2B5EF4-FFF2-40B4-BE49-F238E27FC236}">
                    <a16:creationId xmlns:a16="http://schemas.microsoft.com/office/drawing/2014/main" id="{C00D7C2D-9524-4EF9-A7EC-25AB2584F7D7}"/>
                  </a:ext>
                </a:extLst>
              </p:cNvPr>
              <p:cNvSpPr/>
              <p:nvPr/>
            </p:nvSpPr>
            <p:spPr>
              <a:xfrm>
                <a:off x="4940438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8224;p64">
                <a:extLst>
                  <a:ext uri="{FF2B5EF4-FFF2-40B4-BE49-F238E27FC236}">
                    <a16:creationId xmlns:a16="http://schemas.microsoft.com/office/drawing/2014/main" id="{272183F4-96EB-41A1-B58C-B6F8CF99F576}"/>
                  </a:ext>
                </a:extLst>
              </p:cNvPr>
              <p:cNvSpPr/>
              <p:nvPr/>
            </p:nvSpPr>
            <p:spPr>
              <a:xfrm>
                <a:off x="4940438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8225;p64">
                <a:extLst>
                  <a:ext uri="{FF2B5EF4-FFF2-40B4-BE49-F238E27FC236}">
                    <a16:creationId xmlns:a16="http://schemas.microsoft.com/office/drawing/2014/main" id="{E0D71FD9-03D6-4D7E-BDCA-EAAD39F2F83D}"/>
                  </a:ext>
                </a:extLst>
              </p:cNvPr>
              <p:cNvSpPr/>
              <p:nvPr/>
            </p:nvSpPr>
            <p:spPr>
              <a:xfrm>
                <a:off x="4940438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8226;p64">
                <a:extLst>
                  <a:ext uri="{FF2B5EF4-FFF2-40B4-BE49-F238E27FC236}">
                    <a16:creationId xmlns:a16="http://schemas.microsoft.com/office/drawing/2014/main" id="{CFD6096C-7A7C-4169-96FE-DC22446C0BEE}"/>
                  </a:ext>
                </a:extLst>
              </p:cNvPr>
              <p:cNvSpPr/>
              <p:nvPr/>
            </p:nvSpPr>
            <p:spPr>
              <a:xfrm>
                <a:off x="4940438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8227;p64">
              <a:extLst>
                <a:ext uri="{FF2B5EF4-FFF2-40B4-BE49-F238E27FC236}">
                  <a16:creationId xmlns:a16="http://schemas.microsoft.com/office/drawing/2014/main" id="{EF0DFCF2-1A20-460F-821A-5021819B80D4}"/>
                </a:ext>
              </a:extLst>
            </p:cNvPr>
            <p:cNvGrpSpPr/>
            <p:nvPr/>
          </p:nvGrpSpPr>
          <p:grpSpPr>
            <a:xfrm>
              <a:off x="1299324" y="2882501"/>
              <a:ext cx="103104" cy="1426186"/>
              <a:chOff x="5206863" y="3100904"/>
              <a:chExt cx="122758" cy="1698043"/>
            </a:xfrm>
            <a:grpFill/>
          </p:grpSpPr>
          <p:sp>
            <p:nvSpPr>
              <p:cNvPr id="136" name="Google Shape;8228;p64">
                <a:extLst>
                  <a:ext uri="{FF2B5EF4-FFF2-40B4-BE49-F238E27FC236}">
                    <a16:creationId xmlns:a16="http://schemas.microsoft.com/office/drawing/2014/main" id="{467EF077-5E4D-4942-9E6F-78EAFA6813A4}"/>
                  </a:ext>
                </a:extLst>
              </p:cNvPr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8229;p64">
                <a:extLst>
                  <a:ext uri="{FF2B5EF4-FFF2-40B4-BE49-F238E27FC236}">
                    <a16:creationId xmlns:a16="http://schemas.microsoft.com/office/drawing/2014/main" id="{E4570698-1ADA-4134-BF27-DF60AD117FBC}"/>
                  </a:ext>
                </a:extLst>
              </p:cNvPr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8230;p64">
                <a:extLst>
                  <a:ext uri="{FF2B5EF4-FFF2-40B4-BE49-F238E27FC236}">
                    <a16:creationId xmlns:a16="http://schemas.microsoft.com/office/drawing/2014/main" id="{6C1C009A-439E-4697-9D53-932D49A7628D}"/>
                  </a:ext>
                </a:extLst>
              </p:cNvPr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8231;p64">
                <a:extLst>
                  <a:ext uri="{FF2B5EF4-FFF2-40B4-BE49-F238E27FC236}">
                    <a16:creationId xmlns:a16="http://schemas.microsoft.com/office/drawing/2014/main" id="{C029824A-414B-4A1A-A23D-5898704227B9}"/>
                  </a:ext>
                </a:extLst>
              </p:cNvPr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8232;p64">
                <a:extLst>
                  <a:ext uri="{FF2B5EF4-FFF2-40B4-BE49-F238E27FC236}">
                    <a16:creationId xmlns:a16="http://schemas.microsoft.com/office/drawing/2014/main" id="{D6098012-F719-438C-A946-B928D89E5F73}"/>
                  </a:ext>
                </a:extLst>
              </p:cNvPr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8233;p64">
                <a:extLst>
                  <a:ext uri="{FF2B5EF4-FFF2-40B4-BE49-F238E27FC236}">
                    <a16:creationId xmlns:a16="http://schemas.microsoft.com/office/drawing/2014/main" id="{9E5E2424-2B56-498C-8D89-FC09D671D42C}"/>
                  </a:ext>
                </a:extLst>
              </p:cNvPr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8234;p64">
                <a:extLst>
                  <a:ext uri="{FF2B5EF4-FFF2-40B4-BE49-F238E27FC236}">
                    <a16:creationId xmlns:a16="http://schemas.microsoft.com/office/drawing/2014/main" id="{E05F8EC7-92C3-4255-A318-5A2F4F9D8CFC}"/>
                  </a:ext>
                </a:extLst>
              </p:cNvPr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8235;p64">
              <a:extLst>
                <a:ext uri="{FF2B5EF4-FFF2-40B4-BE49-F238E27FC236}">
                  <a16:creationId xmlns:a16="http://schemas.microsoft.com/office/drawing/2014/main" id="{944FC699-DEF1-4848-9471-D1A16555D63D}"/>
                </a:ext>
              </a:extLst>
            </p:cNvPr>
            <p:cNvGrpSpPr/>
            <p:nvPr/>
          </p:nvGrpSpPr>
          <p:grpSpPr>
            <a:xfrm>
              <a:off x="1786057" y="2882501"/>
              <a:ext cx="103104" cy="1426186"/>
              <a:chOff x="6006138" y="3143629"/>
              <a:chExt cx="122758" cy="1698043"/>
            </a:xfrm>
            <a:grpFill/>
          </p:grpSpPr>
          <p:sp>
            <p:nvSpPr>
              <p:cNvPr id="129" name="Google Shape;8236;p64">
                <a:extLst>
                  <a:ext uri="{FF2B5EF4-FFF2-40B4-BE49-F238E27FC236}">
                    <a16:creationId xmlns:a16="http://schemas.microsoft.com/office/drawing/2014/main" id="{0D160C31-87D4-4367-A758-F35D500A490E}"/>
                  </a:ext>
                </a:extLst>
              </p:cNvPr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37;p64">
                <a:extLst>
                  <a:ext uri="{FF2B5EF4-FFF2-40B4-BE49-F238E27FC236}">
                    <a16:creationId xmlns:a16="http://schemas.microsoft.com/office/drawing/2014/main" id="{8B1829B3-3CB4-44D7-89C5-38A667C18F1E}"/>
                  </a:ext>
                </a:extLst>
              </p:cNvPr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38;p64">
                <a:extLst>
                  <a:ext uri="{FF2B5EF4-FFF2-40B4-BE49-F238E27FC236}">
                    <a16:creationId xmlns:a16="http://schemas.microsoft.com/office/drawing/2014/main" id="{B3860193-7A9B-404D-8D3D-784F62AD1702}"/>
                  </a:ext>
                </a:extLst>
              </p:cNvPr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39;p64">
                <a:extLst>
                  <a:ext uri="{FF2B5EF4-FFF2-40B4-BE49-F238E27FC236}">
                    <a16:creationId xmlns:a16="http://schemas.microsoft.com/office/drawing/2014/main" id="{FED667F0-D3F7-4F76-B3E4-204FED0D24BE}"/>
                  </a:ext>
                </a:extLst>
              </p:cNvPr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40;p64">
                <a:extLst>
                  <a:ext uri="{FF2B5EF4-FFF2-40B4-BE49-F238E27FC236}">
                    <a16:creationId xmlns:a16="http://schemas.microsoft.com/office/drawing/2014/main" id="{8DDD5B87-0BD1-4EAC-A676-F77DA624A4A3}"/>
                  </a:ext>
                </a:extLst>
              </p:cNvPr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8241;p64">
                <a:extLst>
                  <a:ext uri="{FF2B5EF4-FFF2-40B4-BE49-F238E27FC236}">
                    <a16:creationId xmlns:a16="http://schemas.microsoft.com/office/drawing/2014/main" id="{61A5EB35-3D5F-4DE1-882B-5D69FC8FD950}"/>
                  </a:ext>
                </a:extLst>
              </p:cNvPr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8242;p64">
                <a:extLst>
                  <a:ext uri="{FF2B5EF4-FFF2-40B4-BE49-F238E27FC236}">
                    <a16:creationId xmlns:a16="http://schemas.microsoft.com/office/drawing/2014/main" id="{27F2D647-E89D-45E8-8583-C35B7C3403E5}"/>
                  </a:ext>
                </a:extLst>
              </p:cNvPr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8243;p64">
              <a:extLst>
                <a:ext uri="{FF2B5EF4-FFF2-40B4-BE49-F238E27FC236}">
                  <a16:creationId xmlns:a16="http://schemas.microsoft.com/office/drawing/2014/main" id="{1BBC0783-079C-4920-8D0D-803C3EB898B2}"/>
                </a:ext>
              </a:extLst>
            </p:cNvPr>
            <p:cNvGrpSpPr/>
            <p:nvPr/>
          </p:nvGrpSpPr>
          <p:grpSpPr>
            <a:xfrm>
              <a:off x="2029422" y="2882501"/>
              <a:ext cx="103104" cy="1426186"/>
              <a:chOff x="6805413" y="3100904"/>
              <a:chExt cx="122758" cy="1698043"/>
            </a:xfrm>
            <a:grpFill/>
          </p:grpSpPr>
          <p:sp>
            <p:nvSpPr>
              <p:cNvPr id="122" name="Google Shape;8244;p64">
                <a:extLst>
                  <a:ext uri="{FF2B5EF4-FFF2-40B4-BE49-F238E27FC236}">
                    <a16:creationId xmlns:a16="http://schemas.microsoft.com/office/drawing/2014/main" id="{9256DA39-7747-4B8F-B2DA-CCACF83749E3}"/>
                  </a:ext>
                </a:extLst>
              </p:cNvPr>
              <p:cNvSpPr/>
              <p:nvPr/>
            </p:nvSpPr>
            <p:spPr>
              <a:xfrm>
                <a:off x="68054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245;p64">
                <a:extLst>
                  <a:ext uri="{FF2B5EF4-FFF2-40B4-BE49-F238E27FC236}">
                    <a16:creationId xmlns:a16="http://schemas.microsoft.com/office/drawing/2014/main" id="{902AF275-C39E-4703-AD15-17FA440F9FC4}"/>
                  </a:ext>
                </a:extLst>
              </p:cNvPr>
              <p:cNvSpPr/>
              <p:nvPr/>
            </p:nvSpPr>
            <p:spPr>
              <a:xfrm>
                <a:off x="68054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246;p64">
                <a:extLst>
                  <a:ext uri="{FF2B5EF4-FFF2-40B4-BE49-F238E27FC236}">
                    <a16:creationId xmlns:a16="http://schemas.microsoft.com/office/drawing/2014/main" id="{948D5A5F-F171-4295-9A5E-5A2FD024A14D}"/>
                  </a:ext>
                </a:extLst>
              </p:cNvPr>
              <p:cNvSpPr/>
              <p:nvPr/>
            </p:nvSpPr>
            <p:spPr>
              <a:xfrm>
                <a:off x="68054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247;p64">
                <a:extLst>
                  <a:ext uri="{FF2B5EF4-FFF2-40B4-BE49-F238E27FC236}">
                    <a16:creationId xmlns:a16="http://schemas.microsoft.com/office/drawing/2014/main" id="{1D20D34B-D817-41EC-B00C-1EF5A42F2BE2}"/>
                  </a:ext>
                </a:extLst>
              </p:cNvPr>
              <p:cNvSpPr/>
              <p:nvPr/>
            </p:nvSpPr>
            <p:spPr>
              <a:xfrm>
                <a:off x="68054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48;p64">
                <a:extLst>
                  <a:ext uri="{FF2B5EF4-FFF2-40B4-BE49-F238E27FC236}">
                    <a16:creationId xmlns:a16="http://schemas.microsoft.com/office/drawing/2014/main" id="{2391B681-5806-4871-A36D-2123A670D488}"/>
                  </a:ext>
                </a:extLst>
              </p:cNvPr>
              <p:cNvSpPr/>
              <p:nvPr/>
            </p:nvSpPr>
            <p:spPr>
              <a:xfrm>
                <a:off x="68054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49;p64">
                <a:extLst>
                  <a:ext uri="{FF2B5EF4-FFF2-40B4-BE49-F238E27FC236}">
                    <a16:creationId xmlns:a16="http://schemas.microsoft.com/office/drawing/2014/main" id="{503A0A71-0E72-46DB-ACE2-5CA2BF91A673}"/>
                  </a:ext>
                </a:extLst>
              </p:cNvPr>
              <p:cNvSpPr/>
              <p:nvPr/>
            </p:nvSpPr>
            <p:spPr>
              <a:xfrm>
                <a:off x="68054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50;p64">
                <a:extLst>
                  <a:ext uri="{FF2B5EF4-FFF2-40B4-BE49-F238E27FC236}">
                    <a16:creationId xmlns:a16="http://schemas.microsoft.com/office/drawing/2014/main" id="{64F69614-F5C3-47A8-83D5-FAEE89621FDB}"/>
                  </a:ext>
                </a:extLst>
              </p:cNvPr>
              <p:cNvSpPr/>
              <p:nvPr/>
            </p:nvSpPr>
            <p:spPr>
              <a:xfrm>
                <a:off x="68054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" name="Google Shape;8251;p64">
              <a:extLst>
                <a:ext uri="{FF2B5EF4-FFF2-40B4-BE49-F238E27FC236}">
                  <a16:creationId xmlns:a16="http://schemas.microsoft.com/office/drawing/2014/main" id="{FDFFE2AD-7376-43DC-972E-124388A2AE95}"/>
                </a:ext>
              </a:extLst>
            </p:cNvPr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  <a:grpFill/>
          </p:grpSpPr>
          <p:cxnSp>
            <p:nvCxnSpPr>
              <p:cNvPr id="120" name="Google Shape;8252;p64">
                <a:extLst>
                  <a:ext uri="{FF2B5EF4-FFF2-40B4-BE49-F238E27FC236}">
                    <a16:creationId xmlns:a16="http://schemas.microsoft.com/office/drawing/2014/main" id="{2F4D4D8A-4B1A-4B53-93F2-24CA0E30A23A}"/>
                  </a:ext>
                </a:extLst>
              </p:cNvPr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grp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8253;p64">
                <a:extLst>
                  <a:ext uri="{FF2B5EF4-FFF2-40B4-BE49-F238E27FC236}">
                    <a16:creationId xmlns:a16="http://schemas.microsoft.com/office/drawing/2014/main" id="{0E806C59-8F95-49CD-9C86-209C330EDA37}"/>
                  </a:ext>
                </a:extLst>
              </p:cNvPr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grp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4" name="Google Shape;8254;p64">
              <a:extLst>
                <a:ext uri="{FF2B5EF4-FFF2-40B4-BE49-F238E27FC236}">
                  <a16:creationId xmlns:a16="http://schemas.microsoft.com/office/drawing/2014/main" id="{22506D9D-7815-4F4B-A8EB-0DA19F6E94A5}"/>
                </a:ext>
              </a:extLst>
            </p:cNvPr>
            <p:cNvGrpSpPr/>
            <p:nvPr/>
          </p:nvGrpSpPr>
          <p:grpSpPr>
            <a:xfrm>
              <a:off x="2272795" y="2882501"/>
              <a:ext cx="103104" cy="1426186"/>
              <a:chOff x="5206863" y="3100904"/>
              <a:chExt cx="122758" cy="1698043"/>
            </a:xfrm>
            <a:grpFill/>
          </p:grpSpPr>
          <p:sp>
            <p:nvSpPr>
              <p:cNvPr id="113" name="Google Shape;8255;p64">
                <a:extLst>
                  <a:ext uri="{FF2B5EF4-FFF2-40B4-BE49-F238E27FC236}">
                    <a16:creationId xmlns:a16="http://schemas.microsoft.com/office/drawing/2014/main" id="{E094C160-CC46-47EC-BD1A-E2FA6EADFB5E}"/>
                  </a:ext>
                </a:extLst>
              </p:cNvPr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256;p64">
                <a:extLst>
                  <a:ext uri="{FF2B5EF4-FFF2-40B4-BE49-F238E27FC236}">
                    <a16:creationId xmlns:a16="http://schemas.microsoft.com/office/drawing/2014/main" id="{62ECE89A-E668-424A-80B3-3333A807CF2A}"/>
                  </a:ext>
                </a:extLst>
              </p:cNvPr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257;p64">
                <a:extLst>
                  <a:ext uri="{FF2B5EF4-FFF2-40B4-BE49-F238E27FC236}">
                    <a16:creationId xmlns:a16="http://schemas.microsoft.com/office/drawing/2014/main" id="{64B451B5-E615-45B9-AD58-6EED7C8E0116}"/>
                  </a:ext>
                </a:extLst>
              </p:cNvPr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258;p64">
                <a:extLst>
                  <a:ext uri="{FF2B5EF4-FFF2-40B4-BE49-F238E27FC236}">
                    <a16:creationId xmlns:a16="http://schemas.microsoft.com/office/drawing/2014/main" id="{75640149-3632-4A79-85E4-78D8EE14FC01}"/>
                  </a:ext>
                </a:extLst>
              </p:cNvPr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259;p64">
                <a:extLst>
                  <a:ext uri="{FF2B5EF4-FFF2-40B4-BE49-F238E27FC236}">
                    <a16:creationId xmlns:a16="http://schemas.microsoft.com/office/drawing/2014/main" id="{A24B8BB4-6DCD-4073-B802-3BEC32A58E04}"/>
                  </a:ext>
                </a:extLst>
              </p:cNvPr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260;p64">
                <a:extLst>
                  <a:ext uri="{FF2B5EF4-FFF2-40B4-BE49-F238E27FC236}">
                    <a16:creationId xmlns:a16="http://schemas.microsoft.com/office/drawing/2014/main" id="{64D1F961-4FEF-49C2-8E75-0562E6782F8E}"/>
                  </a:ext>
                </a:extLst>
              </p:cNvPr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261;p64">
                <a:extLst>
                  <a:ext uri="{FF2B5EF4-FFF2-40B4-BE49-F238E27FC236}">
                    <a16:creationId xmlns:a16="http://schemas.microsoft.com/office/drawing/2014/main" id="{B85753D5-143D-41BC-88A8-10EBB54F85FA}"/>
                  </a:ext>
                </a:extLst>
              </p:cNvPr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8262;p64">
              <a:extLst>
                <a:ext uri="{FF2B5EF4-FFF2-40B4-BE49-F238E27FC236}">
                  <a16:creationId xmlns:a16="http://schemas.microsoft.com/office/drawing/2014/main" id="{9C954B8E-62F7-4BB4-AC74-D47AD8EA962E}"/>
                </a:ext>
              </a:extLst>
            </p:cNvPr>
            <p:cNvGrpSpPr/>
            <p:nvPr/>
          </p:nvGrpSpPr>
          <p:grpSpPr>
            <a:xfrm>
              <a:off x="1542694" y="2882501"/>
              <a:ext cx="103104" cy="1426186"/>
              <a:chOff x="6006138" y="3143629"/>
              <a:chExt cx="122758" cy="1698043"/>
            </a:xfrm>
            <a:grpFill/>
          </p:grpSpPr>
          <p:sp>
            <p:nvSpPr>
              <p:cNvPr id="106" name="Google Shape;8263;p64">
                <a:extLst>
                  <a:ext uri="{FF2B5EF4-FFF2-40B4-BE49-F238E27FC236}">
                    <a16:creationId xmlns:a16="http://schemas.microsoft.com/office/drawing/2014/main" id="{4A276643-3915-4D99-8C7D-4DF8347D3AF8}"/>
                  </a:ext>
                </a:extLst>
              </p:cNvPr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264;p64">
                <a:extLst>
                  <a:ext uri="{FF2B5EF4-FFF2-40B4-BE49-F238E27FC236}">
                    <a16:creationId xmlns:a16="http://schemas.microsoft.com/office/drawing/2014/main" id="{E6BA4A66-C2DB-4552-8DED-A07EE17F35C3}"/>
                  </a:ext>
                </a:extLst>
              </p:cNvPr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265;p64">
                <a:extLst>
                  <a:ext uri="{FF2B5EF4-FFF2-40B4-BE49-F238E27FC236}">
                    <a16:creationId xmlns:a16="http://schemas.microsoft.com/office/drawing/2014/main" id="{525A178B-220E-438D-B923-033DDCED1A6D}"/>
                  </a:ext>
                </a:extLst>
              </p:cNvPr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266;p64">
                <a:extLst>
                  <a:ext uri="{FF2B5EF4-FFF2-40B4-BE49-F238E27FC236}">
                    <a16:creationId xmlns:a16="http://schemas.microsoft.com/office/drawing/2014/main" id="{3202988E-B86E-4CA6-982D-F4732A09B661}"/>
                  </a:ext>
                </a:extLst>
              </p:cNvPr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267;p64">
                <a:extLst>
                  <a:ext uri="{FF2B5EF4-FFF2-40B4-BE49-F238E27FC236}">
                    <a16:creationId xmlns:a16="http://schemas.microsoft.com/office/drawing/2014/main" id="{CE017BF3-76EB-4C50-9CA5-EBCDD7CD4A9C}"/>
                  </a:ext>
                </a:extLst>
              </p:cNvPr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268;p64">
                <a:extLst>
                  <a:ext uri="{FF2B5EF4-FFF2-40B4-BE49-F238E27FC236}">
                    <a16:creationId xmlns:a16="http://schemas.microsoft.com/office/drawing/2014/main" id="{B6935110-F5EB-4D6F-8A72-6144D2EBE1F2}"/>
                  </a:ext>
                </a:extLst>
              </p:cNvPr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269;p64">
                <a:extLst>
                  <a:ext uri="{FF2B5EF4-FFF2-40B4-BE49-F238E27FC236}">
                    <a16:creationId xmlns:a16="http://schemas.microsoft.com/office/drawing/2014/main" id="{6C63D90F-7F10-4A68-8515-1EAFE3FA98D4}"/>
                  </a:ext>
                </a:extLst>
              </p:cNvPr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CAD74F-193D-49CF-9BF8-4361C1343C5D}"/>
              </a:ext>
            </a:extLst>
          </p:cNvPr>
          <p:cNvSpPr/>
          <p:nvPr/>
        </p:nvSpPr>
        <p:spPr>
          <a:xfrm>
            <a:off x="-8319" y="-680"/>
            <a:ext cx="3907766" cy="6858000"/>
          </a:xfrm>
          <a:prstGeom prst="rect">
            <a:avLst/>
          </a:prstGeom>
          <a:solidFill>
            <a:srgbClr val="6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9ABCB6CB-C28C-4930-B45F-EBCA25C9F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9" t="564" r="17179" b="1549"/>
          <a:stretch/>
        </p:blipFill>
        <p:spPr>
          <a:xfrm>
            <a:off x="-9182" y="0"/>
            <a:ext cx="5151306" cy="6857320"/>
          </a:xfrm>
          <a:prstGeom prst="rect">
            <a:avLst/>
          </a:prstGeom>
        </p:spPr>
      </p:pic>
      <p:sp>
        <p:nvSpPr>
          <p:cNvPr id="54" name="Подзаголовок 2">
            <a:extLst>
              <a:ext uri="{FF2B5EF4-FFF2-40B4-BE49-F238E27FC236}">
                <a16:creationId xmlns:a16="http://schemas.microsoft.com/office/drawing/2014/main" id="{E4AE5EE3-A12F-44E5-BA91-63FDDBC585A1}"/>
              </a:ext>
            </a:extLst>
          </p:cNvPr>
          <p:cNvSpPr txBox="1">
            <a:spLocks/>
          </p:cNvSpPr>
          <p:nvPr/>
        </p:nvSpPr>
        <p:spPr>
          <a:xfrm>
            <a:off x="4902809" y="6210308"/>
            <a:ext cx="2980401" cy="7555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rgbClr val="471E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Белгород, 2025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6F4F7C0-DF27-47A0-8FBC-EF571AC3326D}"/>
              </a:ext>
            </a:extLst>
          </p:cNvPr>
          <p:cNvSpPr/>
          <p:nvPr/>
        </p:nvSpPr>
        <p:spPr>
          <a:xfrm>
            <a:off x="5715432" y="3937080"/>
            <a:ext cx="6255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4454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САРУХАНОВА ЕЛЕНА АНАТОЛЬЕВНА, </a:t>
            </a:r>
          </a:p>
        </p:txBody>
      </p:sp>
      <p:sp>
        <p:nvSpPr>
          <p:cNvPr id="27" name="Freeform 53">
            <a:extLst>
              <a:ext uri="{FF2B5EF4-FFF2-40B4-BE49-F238E27FC236}">
                <a16:creationId xmlns:a16="http://schemas.microsoft.com/office/drawing/2014/main" id="{176D4B6B-9AF0-449C-8E3F-063E04C0459D}"/>
              </a:ext>
            </a:extLst>
          </p:cNvPr>
          <p:cNvSpPr/>
          <p:nvPr/>
        </p:nvSpPr>
        <p:spPr>
          <a:xfrm>
            <a:off x="0" y="5255758"/>
            <a:ext cx="3844140" cy="1551911"/>
          </a:xfrm>
          <a:custGeom>
            <a:avLst/>
            <a:gdLst/>
            <a:ahLst/>
            <a:cxnLst/>
            <a:rect l="l" t="t" r="r" b="b"/>
            <a:pathLst>
              <a:path w="3657600" h="1502941">
                <a:moveTo>
                  <a:pt x="0" y="0"/>
                </a:moveTo>
                <a:lnTo>
                  <a:pt x="3657600" y="0"/>
                </a:lnTo>
                <a:lnTo>
                  <a:pt x="3657600" y="1502941"/>
                </a:lnTo>
                <a:lnTo>
                  <a:pt x="0" y="15029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8" name="Заголовок 1">
            <a:extLst>
              <a:ext uri="{FF2B5EF4-FFF2-40B4-BE49-F238E27FC236}">
                <a16:creationId xmlns:a16="http://schemas.microsoft.com/office/drawing/2014/main" id="{93B3DD0E-9AAF-49AA-BE97-74FDE07CAAA4}"/>
              </a:ext>
            </a:extLst>
          </p:cNvPr>
          <p:cNvSpPr txBox="1">
            <a:spLocks/>
          </p:cNvSpPr>
          <p:nvPr/>
        </p:nvSpPr>
        <p:spPr>
          <a:xfrm>
            <a:off x="5666685" y="4235478"/>
            <a:ext cx="5989608" cy="15712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b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 </a:t>
            </a:r>
          </a:p>
          <a:p>
            <a:pPr algn="ctr" defTabSz="457200" fontAlgn="b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государственного бюджетного учреждения культуры «Белгородская государственная специальная библиотека для слепых </a:t>
            </a:r>
          </a:p>
          <a:p>
            <a:pPr algn="ctr" defTabSz="457200" fontAlgn="b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им. В.Я. Ерошенко»</a:t>
            </a: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9E4171A5-A5BA-4A4B-89D6-D5DB625ED454}"/>
              </a:ext>
            </a:extLst>
          </p:cNvPr>
          <p:cNvSpPr/>
          <p:nvPr/>
        </p:nvSpPr>
        <p:spPr>
          <a:xfrm rot="5400000">
            <a:off x="1729876" y="2341345"/>
            <a:ext cx="3230118" cy="4114800"/>
          </a:xfrm>
          <a:custGeom>
            <a:avLst/>
            <a:gdLst/>
            <a:ahLst/>
            <a:cxnLst/>
            <a:rect l="l" t="t" r="r" b="b"/>
            <a:pathLst>
              <a:path w="3230118" h="4114800">
                <a:moveTo>
                  <a:pt x="0" y="0"/>
                </a:moveTo>
                <a:lnTo>
                  <a:pt x="3230118" y="0"/>
                </a:lnTo>
                <a:lnTo>
                  <a:pt x="3230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BEC3C802-8916-4912-9C85-B8768105C0CD}"/>
              </a:ext>
            </a:extLst>
          </p:cNvPr>
          <p:cNvSpPr txBox="1">
            <a:spLocks/>
          </p:cNvSpPr>
          <p:nvPr/>
        </p:nvSpPr>
        <p:spPr>
          <a:xfrm>
            <a:off x="6244121" y="1126456"/>
            <a:ext cx="4662214" cy="7645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6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ПРЕМИЯ </a:t>
            </a:r>
          </a:p>
          <a:p>
            <a:pPr algn="ctr">
              <a:lnSpc>
                <a:spcPct val="100000"/>
              </a:lnSpc>
            </a:pPr>
            <a:r>
              <a:rPr lang="ru-RU" sz="26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УПРАВЛЕНЦЕВ В СФЕРЕ КУЛЬТУРЫ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50D1898-C8F3-4321-AA0A-2DAD169F532E}"/>
              </a:ext>
            </a:extLst>
          </p:cNvPr>
          <p:cNvSpPr/>
          <p:nvPr/>
        </p:nvSpPr>
        <p:spPr>
          <a:xfrm>
            <a:off x="903198" y="48971"/>
            <a:ext cx="1488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БИБЛИОТЕКА</a:t>
            </a:r>
          </a:p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слепых им. </a:t>
            </a:r>
          </a:p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В.Я. Ерошенко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691C168-3744-4AD6-A4D8-A13BF1CB7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719" y="107854"/>
            <a:ext cx="715073" cy="505725"/>
          </a:xfrm>
          <a:prstGeom prst="rect">
            <a:avLst/>
          </a:prstGeom>
        </p:spPr>
      </p:pic>
      <p:sp>
        <p:nvSpPr>
          <p:cNvPr id="73" name="Заголовок 1">
            <a:extLst>
              <a:ext uri="{FF2B5EF4-FFF2-40B4-BE49-F238E27FC236}">
                <a16:creationId xmlns:a16="http://schemas.microsoft.com/office/drawing/2014/main" id="{C85524E2-B07E-4EC8-92C5-731362D02255}"/>
              </a:ext>
            </a:extLst>
          </p:cNvPr>
          <p:cNvSpPr txBox="1">
            <a:spLocks/>
          </p:cNvSpPr>
          <p:nvPr/>
        </p:nvSpPr>
        <p:spPr>
          <a:xfrm>
            <a:off x="5213084" y="2529066"/>
            <a:ext cx="6634017" cy="8295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b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НОМИНАЦИЯ: </a:t>
            </a:r>
          </a:p>
          <a:p>
            <a:pPr algn="ctr" defTabSz="457200" fontAlgn="b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«РУКОВОДИТЕЛЬ ОРГАНИЗАЦИИ КУЛЬТУРЫ»</a:t>
            </a:r>
          </a:p>
          <a:p>
            <a:pPr algn="ctr" defTabSz="457200" fontAlgn="b">
              <a:lnSpc>
                <a:spcPct val="100000"/>
              </a:lnSpc>
              <a:spcBef>
                <a:spcPts val="0"/>
              </a:spcBef>
            </a:pPr>
            <a:endParaRPr lang="ru-RU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93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326">
            <a:extLst>
              <a:ext uri="{FF2B5EF4-FFF2-40B4-BE49-F238E27FC236}">
                <a16:creationId xmlns:a16="http://schemas.microsoft.com/office/drawing/2014/main" id="{3B24F89F-EA1B-465A-9FBF-C493E5B388CB}"/>
              </a:ext>
            </a:extLst>
          </p:cNvPr>
          <p:cNvSpPr txBox="1">
            <a:spLocks/>
          </p:cNvSpPr>
          <p:nvPr/>
        </p:nvSpPr>
        <p:spPr>
          <a:xfrm>
            <a:off x="2375315" y="302378"/>
            <a:ext cx="8130913" cy="2939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Включение муниципальных библиотек в создание адаптированного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информационного продукта и презентация его целевой аудитории</a:t>
            </a:r>
            <a:endParaRPr lang="en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D04ED-E75A-1604-B71A-FCEBA7557ED3}"/>
              </a:ext>
            </a:extLst>
          </p:cNvPr>
          <p:cNvSpPr txBox="1"/>
          <p:nvPr/>
        </p:nvSpPr>
        <p:spPr>
          <a:xfrm>
            <a:off x="5955803" y="2267686"/>
            <a:ext cx="2944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FF"/>
              </a:buClr>
              <a:buSzPct val="100000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ресурс воспоминаний о Великой Отечественной войне ветеранов, тружеников тыла, детей войны и т.д. </a:t>
            </a:r>
          </a:p>
          <a:p>
            <a:pPr>
              <a:buClr>
                <a:srgbClr val="FFFFFF"/>
              </a:buClr>
              <a:buSzPct val="100000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Включает: аудио, видео, текстовую информацию. </a:t>
            </a:r>
          </a:p>
          <a:p>
            <a:pPr>
              <a:buClr>
                <a:srgbClr val="FFFFFF"/>
              </a:buClr>
              <a:buSzPct val="100000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 на сайте библиотеки.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C86D7C-7A7F-4FDF-8637-56DA2BEDEAAC}"/>
              </a:ext>
            </a:extLst>
          </p:cNvPr>
          <p:cNvSpPr/>
          <p:nvPr/>
        </p:nvSpPr>
        <p:spPr>
          <a:xfrm>
            <a:off x="8659334" y="4402598"/>
            <a:ext cx="2937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Видеоресурс библиотеки о деятельности женщин-волонтеров Белгородчины в период СВО – более 50 заявок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(будет опубликован на сайте после окончания СВО в целях безопасности участников)</a:t>
            </a:r>
            <a:endParaRPr lang="en" sz="1200" dirty="0"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</p:txBody>
      </p:sp>
      <p:sp>
        <p:nvSpPr>
          <p:cNvPr id="15" name="Google Shape;1379;p81">
            <a:extLst>
              <a:ext uri="{FF2B5EF4-FFF2-40B4-BE49-F238E27FC236}">
                <a16:creationId xmlns:a16="http://schemas.microsoft.com/office/drawing/2014/main" id="{FD43AD3C-5163-4F92-B933-C1B74A96FEA7}"/>
              </a:ext>
            </a:extLst>
          </p:cNvPr>
          <p:cNvSpPr/>
          <p:nvPr/>
        </p:nvSpPr>
        <p:spPr>
          <a:xfrm>
            <a:off x="0" y="6514973"/>
            <a:ext cx="12192000" cy="350283"/>
          </a:xfrm>
          <a:custGeom>
            <a:avLst/>
            <a:gdLst/>
            <a:ahLst/>
            <a:cxnLst/>
            <a:rect l="l" t="t" r="r" b="b"/>
            <a:pathLst>
              <a:path w="16911" h="3199" extrusionOk="0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380;p81">
            <a:extLst>
              <a:ext uri="{FF2B5EF4-FFF2-40B4-BE49-F238E27FC236}">
                <a16:creationId xmlns:a16="http://schemas.microsoft.com/office/drawing/2014/main" id="{5A66345B-0259-499A-B431-D7CDCDD2166B}"/>
              </a:ext>
            </a:extLst>
          </p:cNvPr>
          <p:cNvSpPr/>
          <p:nvPr/>
        </p:nvSpPr>
        <p:spPr>
          <a:xfrm>
            <a:off x="0" y="6244925"/>
            <a:ext cx="2981990" cy="467916"/>
          </a:xfrm>
          <a:custGeom>
            <a:avLst/>
            <a:gdLst/>
            <a:ahLst/>
            <a:cxnLst/>
            <a:rect l="l" t="t" r="r" b="b"/>
            <a:pathLst>
              <a:path w="5809" h="3199" extrusionOk="0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CCBED8F-A20C-476A-AD4A-66BC91F2F9FE}"/>
              </a:ext>
            </a:extLst>
          </p:cNvPr>
          <p:cNvSpPr/>
          <p:nvPr/>
        </p:nvSpPr>
        <p:spPr>
          <a:xfrm>
            <a:off x="297631" y="6302892"/>
            <a:ext cx="212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БИБЛИОТЕКА</a:t>
            </a:r>
          </a:p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слепых им. В.Я. Ерошенко</a:t>
            </a:r>
          </a:p>
        </p:txBody>
      </p:sp>
      <p:sp>
        <p:nvSpPr>
          <p:cNvPr id="19" name="Google Shape;3399;p82">
            <a:extLst>
              <a:ext uri="{FF2B5EF4-FFF2-40B4-BE49-F238E27FC236}">
                <a16:creationId xmlns:a16="http://schemas.microsoft.com/office/drawing/2014/main" id="{DB076781-0705-4A02-922C-0876CE91AEB8}"/>
              </a:ext>
            </a:extLst>
          </p:cNvPr>
          <p:cNvSpPr/>
          <p:nvPr/>
        </p:nvSpPr>
        <p:spPr>
          <a:xfrm flipH="1">
            <a:off x="62946" y="6321652"/>
            <a:ext cx="217431" cy="316068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4546A"/>
              </a:solidFill>
            </a:endParaRPr>
          </a:p>
        </p:txBody>
      </p:sp>
      <p:sp>
        <p:nvSpPr>
          <p:cNvPr id="20" name="Shape 9">
            <a:extLst>
              <a:ext uri="{FF2B5EF4-FFF2-40B4-BE49-F238E27FC236}">
                <a16:creationId xmlns:a16="http://schemas.microsoft.com/office/drawing/2014/main" id="{FB525D8E-FE12-4ECD-8FBB-0B5441EA53A7}"/>
              </a:ext>
            </a:extLst>
          </p:cNvPr>
          <p:cNvSpPr/>
          <p:nvPr/>
        </p:nvSpPr>
        <p:spPr>
          <a:xfrm>
            <a:off x="1566383" y="140855"/>
            <a:ext cx="616770" cy="590479"/>
          </a:xfrm>
          <a:prstGeom prst="roundRect">
            <a:avLst>
              <a:gd name="adj" fmla="val 40007"/>
            </a:avLst>
          </a:prstGeom>
          <a:solidFill>
            <a:srgbClr val="EEEFF5"/>
          </a:solidFill>
          <a:ln/>
          <a:effectLst>
            <a:outerShdw blurRad="48260" dist="2413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5FE7B359-CB0A-45A8-9557-C76BEA30DAE6}"/>
              </a:ext>
            </a:extLst>
          </p:cNvPr>
          <p:cNvSpPr txBox="1">
            <a:spLocks/>
          </p:cNvSpPr>
          <p:nvPr/>
        </p:nvSpPr>
        <p:spPr>
          <a:xfrm>
            <a:off x="1681818" y="280417"/>
            <a:ext cx="589461" cy="293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endParaRPr lang="ru-RU" sz="2400" b="1" dirty="0">
              <a:solidFill>
                <a:srgbClr val="44546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9D521D49-C819-4380-A59F-AF7F50D4AEAD}"/>
              </a:ext>
            </a:extLst>
          </p:cNvPr>
          <p:cNvGrpSpPr/>
          <p:nvPr/>
        </p:nvGrpSpPr>
        <p:grpSpPr>
          <a:xfrm>
            <a:off x="4685689" y="1007631"/>
            <a:ext cx="6407598" cy="847622"/>
            <a:chOff x="5319466" y="5291305"/>
            <a:chExt cx="6407598" cy="8476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742868-FAAD-0689-4543-39FD62C1CD02}"/>
                </a:ext>
              </a:extLst>
            </p:cNvPr>
            <p:cNvSpPr txBox="1"/>
            <p:nvPr/>
          </p:nvSpPr>
          <p:spPr>
            <a:xfrm>
              <a:off x="5416810" y="5291305"/>
              <a:ext cx="63102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Специальная библиотека выступает, как </a:t>
              </a:r>
              <a:r>
                <a:rPr lang="ru-RU" sz="2000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«играющий тренер», </a:t>
              </a:r>
            </a:p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передающий адаптированные методики муниципальным </a:t>
              </a:r>
            </a:p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библиотекарям, в ходе создания адаптированного продукта</a:t>
              </a: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FC41947C-C032-4597-81C8-ED801D323242}"/>
                </a:ext>
              </a:extLst>
            </p:cNvPr>
            <p:cNvCxnSpPr/>
            <p:nvPr/>
          </p:nvCxnSpPr>
          <p:spPr>
            <a:xfrm>
              <a:off x="5319466" y="5384824"/>
              <a:ext cx="0" cy="754103"/>
            </a:xfrm>
            <a:prstGeom prst="line">
              <a:avLst/>
            </a:prstGeom>
            <a:ln w="12700"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Google Shape;6727;p60">
            <a:extLst>
              <a:ext uri="{FF2B5EF4-FFF2-40B4-BE49-F238E27FC236}">
                <a16:creationId xmlns:a16="http://schemas.microsoft.com/office/drawing/2014/main" id="{953351CA-EE2B-4A1A-8A93-C7C5CCDE67BD}"/>
              </a:ext>
            </a:extLst>
          </p:cNvPr>
          <p:cNvSpPr/>
          <p:nvPr/>
        </p:nvSpPr>
        <p:spPr>
          <a:xfrm>
            <a:off x="5900360" y="3807515"/>
            <a:ext cx="2697360" cy="40279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6728;p60">
            <a:extLst>
              <a:ext uri="{FF2B5EF4-FFF2-40B4-BE49-F238E27FC236}">
                <a16:creationId xmlns:a16="http://schemas.microsoft.com/office/drawing/2014/main" id="{F2FE04B4-7D73-4D7B-9AC8-5C997A15C4CF}"/>
              </a:ext>
            </a:extLst>
          </p:cNvPr>
          <p:cNvGrpSpPr/>
          <p:nvPr/>
        </p:nvGrpSpPr>
        <p:grpSpPr>
          <a:xfrm>
            <a:off x="5834384" y="3429379"/>
            <a:ext cx="127265" cy="598374"/>
            <a:chOff x="845575" y="2563700"/>
            <a:chExt cx="92400" cy="411825"/>
          </a:xfrm>
        </p:grpSpPr>
        <p:cxnSp>
          <p:nvCxnSpPr>
            <p:cNvPr id="44" name="Google Shape;6729;p60">
              <a:extLst>
                <a:ext uri="{FF2B5EF4-FFF2-40B4-BE49-F238E27FC236}">
                  <a16:creationId xmlns:a16="http://schemas.microsoft.com/office/drawing/2014/main" id="{74917204-66F0-4C07-B30F-5CD48BC03553}"/>
                </a:ext>
              </a:extLst>
            </p:cNvPr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" name="Google Shape;6730;p60">
              <a:extLst>
                <a:ext uri="{FF2B5EF4-FFF2-40B4-BE49-F238E27FC236}">
                  <a16:creationId xmlns:a16="http://schemas.microsoft.com/office/drawing/2014/main" id="{85C551A4-475C-4DDB-A242-9A8F621DD702}"/>
                </a:ext>
              </a:extLst>
            </p:cNvPr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6732;p60">
            <a:extLst>
              <a:ext uri="{FF2B5EF4-FFF2-40B4-BE49-F238E27FC236}">
                <a16:creationId xmlns:a16="http://schemas.microsoft.com/office/drawing/2014/main" id="{85E94150-A3F3-42DC-8ECF-29EA25C35780}"/>
              </a:ext>
            </a:extLst>
          </p:cNvPr>
          <p:cNvSpPr/>
          <p:nvPr/>
        </p:nvSpPr>
        <p:spPr>
          <a:xfrm>
            <a:off x="505773" y="3812163"/>
            <a:ext cx="2697360" cy="398142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737;p60">
            <a:extLst>
              <a:ext uri="{FF2B5EF4-FFF2-40B4-BE49-F238E27FC236}">
                <a16:creationId xmlns:a16="http://schemas.microsoft.com/office/drawing/2014/main" id="{B2B5E589-FC50-4946-98DA-C95B65AADF06}"/>
              </a:ext>
            </a:extLst>
          </p:cNvPr>
          <p:cNvSpPr/>
          <p:nvPr/>
        </p:nvSpPr>
        <p:spPr>
          <a:xfrm>
            <a:off x="3203068" y="3807517"/>
            <a:ext cx="2697361" cy="402785"/>
          </a:xfrm>
          <a:prstGeom prst="rect">
            <a:avLst/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6742;p60">
            <a:extLst>
              <a:ext uri="{FF2B5EF4-FFF2-40B4-BE49-F238E27FC236}">
                <a16:creationId xmlns:a16="http://schemas.microsoft.com/office/drawing/2014/main" id="{D3BDE8C5-569E-4F25-BF01-38DAE0A912A4}"/>
              </a:ext>
            </a:extLst>
          </p:cNvPr>
          <p:cNvSpPr/>
          <p:nvPr/>
        </p:nvSpPr>
        <p:spPr>
          <a:xfrm>
            <a:off x="8597651" y="3807512"/>
            <a:ext cx="3235760" cy="402790"/>
          </a:xfrm>
          <a:prstGeom prst="rect">
            <a:avLst/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6743;p60">
            <a:extLst>
              <a:ext uri="{FF2B5EF4-FFF2-40B4-BE49-F238E27FC236}">
                <a16:creationId xmlns:a16="http://schemas.microsoft.com/office/drawing/2014/main" id="{EE7962B3-6BE7-4BDA-82DF-91E68D37162E}"/>
              </a:ext>
            </a:extLst>
          </p:cNvPr>
          <p:cNvGrpSpPr/>
          <p:nvPr/>
        </p:nvGrpSpPr>
        <p:grpSpPr>
          <a:xfrm rot="10800000">
            <a:off x="8532069" y="4016318"/>
            <a:ext cx="127265" cy="598372"/>
            <a:chOff x="2070100" y="2563700"/>
            <a:chExt cx="92400" cy="411825"/>
          </a:xfrm>
        </p:grpSpPr>
        <p:cxnSp>
          <p:nvCxnSpPr>
            <p:cNvPr id="32" name="Google Shape;6744;p60">
              <a:extLst>
                <a:ext uri="{FF2B5EF4-FFF2-40B4-BE49-F238E27FC236}">
                  <a16:creationId xmlns:a16="http://schemas.microsoft.com/office/drawing/2014/main" id="{687B7A31-2D77-4959-A324-AEBBD5254FE4}"/>
                </a:ext>
              </a:extLst>
            </p:cNvPr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" name="Google Shape;6745;p60">
              <a:extLst>
                <a:ext uri="{FF2B5EF4-FFF2-40B4-BE49-F238E27FC236}">
                  <a16:creationId xmlns:a16="http://schemas.microsoft.com/office/drawing/2014/main" id="{627C2FF4-ED80-4161-9BD7-75D17F5B0141}"/>
                </a:ext>
              </a:extLst>
            </p:cNvPr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3279621" y="3755744"/>
            <a:ext cx="2238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«Культурная Белгородчина» </a:t>
            </a:r>
            <a:endParaRPr lang="ru-RU" sz="8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D738744-3B28-4B18-A114-E48AEEB53D73}"/>
              </a:ext>
            </a:extLst>
          </p:cNvPr>
          <p:cNvGrpSpPr/>
          <p:nvPr/>
        </p:nvGrpSpPr>
        <p:grpSpPr>
          <a:xfrm>
            <a:off x="504268" y="1721733"/>
            <a:ext cx="3109587" cy="2035972"/>
            <a:chOff x="728988" y="808974"/>
            <a:chExt cx="3109587" cy="2035972"/>
          </a:xfrm>
        </p:grpSpPr>
        <p:sp>
          <p:nvSpPr>
            <p:cNvPr id="48" name="Shape 326">
              <a:extLst>
                <a:ext uri="{FF2B5EF4-FFF2-40B4-BE49-F238E27FC236}">
                  <a16:creationId xmlns:a16="http://schemas.microsoft.com/office/drawing/2014/main" id="{F2FE652F-3A0E-4840-B6E4-05E1D2055814}"/>
                </a:ext>
              </a:extLst>
            </p:cNvPr>
            <p:cNvSpPr txBox="1">
              <a:spLocks/>
            </p:cNvSpPr>
            <p:nvPr/>
          </p:nvSpPr>
          <p:spPr>
            <a:xfrm>
              <a:off x="728988" y="1459951"/>
              <a:ext cx="3058376" cy="138499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/>
            <a:lstStyle/>
            <a:p>
              <a:pPr marL="171450" indent="-171450">
                <a:buClr>
                  <a:srgbClr val="FFFFFF"/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endPara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endParaRP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Roboto Slab"/>
                </a:rPr>
                <a:t>типизированные информационные материалы;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Roboto Slab"/>
                </a:rPr>
                <a:t>адаптированные форматы (Брайль, аудио, укрупнённый шрифт), рельефно-графические изображения, фото, иллюстрации;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Roboto Slab"/>
                </a:rPr>
                <a:t>тифлокомментарий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Roboto Slab"/>
                <a:buNone/>
                <a:defRPr/>
              </a:pPr>
              <a:endParaRPr lang="ru-RU" sz="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endParaRPr>
            </a:p>
            <a:p>
              <a:endParaRPr lang="en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7EAABC7-91B5-4974-9A80-6DC0887E605C}"/>
                </a:ext>
              </a:extLst>
            </p:cNvPr>
            <p:cNvSpPr/>
            <p:nvPr/>
          </p:nvSpPr>
          <p:spPr>
            <a:xfrm>
              <a:off x="894454" y="808974"/>
              <a:ext cx="29441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Roboto Slab"/>
                </a:rPr>
                <a:t>Многоформатное издание, созданное совместно с муниципальными библиотеками включает:</a:t>
              </a:r>
              <a:endParaRPr lang="ru-RU" sz="1200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7DFD7D9F-87C1-468C-955F-95AD1FF2DE62}"/>
                </a:ext>
              </a:extLst>
            </p:cNvPr>
            <p:cNvSpPr/>
            <p:nvPr/>
          </p:nvSpPr>
          <p:spPr>
            <a:xfrm>
              <a:off x="848735" y="1509528"/>
              <a:ext cx="45719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D9E56DA-BF4B-43E5-8656-B909AD404EA7}"/>
                </a:ext>
              </a:extLst>
            </p:cNvPr>
            <p:cNvSpPr/>
            <p:nvPr/>
          </p:nvSpPr>
          <p:spPr>
            <a:xfrm>
              <a:off x="848735" y="1860946"/>
              <a:ext cx="45719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54CBBEEA-3E22-4717-9578-7E234CA2B104}"/>
                </a:ext>
              </a:extLst>
            </p:cNvPr>
            <p:cNvSpPr/>
            <p:nvPr/>
          </p:nvSpPr>
          <p:spPr>
            <a:xfrm>
              <a:off x="847504" y="2595071"/>
              <a:ext cx="45719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62FE075-5A34-4E14-A25F-643320BFD08C}"/>
              </a:ext>
            </a:extLst>
          </p:cNvPr>
          <p:cNvSpPr/>
          <p:nvPr/>
        </p:nvSpPr>
        <p:spPr>
          <a:xfrm>
            <a:off x="888232" y="3760214"/>
            <a:ext cx="186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«Время не властно над памятью…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668227FA-029A-422D-A971-1788ADE61DBC}"/>
              </a:ext>
            </a:extLst>
          </p:cNvPr>
          <p:cNvGrpSpPr/>
          <p:nvPr/>
        </p:nvGrpSpPr>
        <p:grpSpPr>
          <a:xfrm>
            <a:off x="3179881" y="4370250"/>
            <a:ext cx="3802517" cy="1938992"/>
            <a:chOff x="2371198" y="3297323"/>
            <a:chExt cx="3802517" cy="193899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C4BDB57B-4756-479C-8206-52F4A8CF94D1}"/>
                </a:ext>
              </a:extLst>
            </p:cNvPr>
            <p:cNvSpPr/>
            <p:nvPr/>
          </p:nvSpPr>
          <p:spPr>
            <a:xfrm>
              <a:off x="2445687" y="3297323"/>
              <a:ext cx="372802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FFFF"/>
                </a:buClr>
                <a:buSzPct val="100000"/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Интерактивная тактильная карта Белгородской области для детей с дисфункцией зрения по культурным брендам территорий.</a:t>
              </a:r>
            </a:p>
            <a:p>
              <a:pPr>
                <a:buClr>
                  <a:srgbClr val="FFFFFF"/>
                </a:buClr>
                <a:buSzPct val="100000"/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Мягкие сегменты на липучках (территории Белгородской области).</a:t>
              </a:r>
            </a:p>
            <a:p>
              <a:pPr>
                <a:buClr>
                  <a:srgbClr val="FFFFFF"/>
                </a:buClr>
                <a:buSzPct val="100000"/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Культурные бренды в виде игрушек.</a:t>
              </a:r>
            </a:p>
            <a:p>
              <a:pPr>
                <a:buClr>
                  <a:srgbClr val="FFFFFF"/>
                </a:buClr>
                <a:buSzPct val="100000"/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Типизированные информационные материалы, </a:t>
              </a:r>
            </a:p>
            <a:p>
              <a:pPr>
                <a:buClr>
                  <a:srgbClr val="FFFFFF"/>
                </a:buClr>
                <a:buSzPct val="100000"/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Roboto Slab"/>
                </a:rPr>
                <a:t>Адаптированные в форматы ( Брайль, рельефно-графические изображения).</a:t>
              </a:r>
            </a:p>
            <a:p>
              <a:pPr>
                <a:buClr>
                  <a:srgbClr val="FFFFFF"/>
                </a:buClr>
                <a:buSzPct val="100000"/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Roboto Slab"/>
                </a:rPr>
                <a:t>Чемодан для транспортировки.</a:t>
              </a: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4198874B-072F-4640-ABEE-67B6656745AF}"/>
                </a:ext>
              </a:extLst>
            </p:cNvPr>
            <p:cNvSpPr/>
            <p:nvPr/>
          </p:nvSpPr>
          <p:spPr>
            <a:xfrm>
              <a:off x="2376728" y="3952750"/>
              <a:ext cx="45719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F25B070C-7A67-47EC-BD30-7681C25E3E5F}"/>
                </a:ext>
              </a:extLst>
            </p:cNvPr>
            <p:cNvSpPr/>
            <p:nvPr/>
          </p:nvSpPr>
          <p:spPr>
            <a:xfrm>
              <a:off x="2375315" y="4352120"/>
              <a:ext cx="45719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6CA993D4-7658-4875-B979-3C8F4E60A51F}"/>
                </a:ext>
              </a:extLst>
            </p:cNvPr>
            <p:cNvSpPr/>
            <p:nvPr/>
          </p:nvSpPr>
          <p:spPr>
            <a:xfrm>
              <a:off x="2375314" y="4691628"/>
              <a:ext cx="45719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AE00FB9D-100B-40C6-9A19-B9E2E14F04E7}"/>
                </a:ext>
              </a:extLst>
            </p:cNvPr>
            <p:cNvSpPr/>
            <p:nvPr/>
          </p:nvSpPr>
          <p:spPr>
            <a:xfrm>
              <a:off x="2371198" y="5045279"/>
              <a:ext cx="45719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FBE3663-1ED7-4B33-A487-4DC8C74BDDB0}"/>
              </a:ext>
            </a:extLst>
          </p:cNvPr>
          <p:cNvSpPr txBox="1"/>
          <p:nvPr/>
        </p:nvSpPr>
        <p:spPr>
          <a:xfrm>
            <a:off x="6424211" y="3778074"/>
            <a:ext cx="1775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«Войны священные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страницы…»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326">
            <a:extLst>
              <a:ext uri="{FF2B5EF4-FFF2-40B4-BE49-F238E27FC236}">
                <a16:creationId xmlns:a16="http://schemas.microsoft.com/office/drawing/2014/main" id="{F2FE652F-3A0E-4840-B6E4-05E1D2055814}"/>
              </a:ext>
            </a:extLst>
          </p:cNvPr>
          <p:cNvSpPr txBox="1">
            <a:spLocks/>
          </p:cNvSpPr>
          <p:nvPr/>
        </p:nvSpPr>
        <p:spPr>
          <a:xfrm>
            <a:off x="9044348" y="3744609"/>
            <a:ext cx="2048939" cy="5988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«Тихий подвиг сильных женщин…»</a:t>
            </a:r>
          </a:p>
        </p:txBody>
      </p:sp>
      <p:grpSp>
        <p:nvGrpSpPr>
          <p:cNvPr id="59" name="Google Shape;6743;p60">
            <a:extLst>
              <a:ext uri="{FF2B5EF4-FFF2-40B4-BE49-F238E27FC236}">
                <a16:creationId xmlns:a16="http://schemas.microsoft.com/office/drawing/2014/main" id="{1A0D6AB7-005F-482E-854B-0184B7C282C6}"/>
              </a:ext>
            </a:extLst>
          </p:cNvPr>
          <p:cNvGrpSpPr/>
          <p:nvPr/>
        </p:nvGrpSpPr>
        <p:grpSpPr>
          <a:xfrm rot="10800000">
            <a:off x="3130870" y="3984621"/>
            <a:ext cx="127265" cy="598372"/>
            <a:chOff x="2070100" y="2563700"/>
            <a:chExt cx="92400" cy="411825"/>
          </a:xfrm>
        </p:grpSpPr>
        <p:cxnSp>
          <p:nvCxnSpPr>
            <p:cNvPr id="60" name="Google Shape;6744;p60">
              <a:extLst>
                <a:ext uri="{FF2B5EF4-FFF2-40B4-BE49-F238E27FC236}">
                  <a16:creationId xmlns:a16="http://schemas.microsoft.com/office/drawing/2014/main" id="{BB1EE9E0-4557-4F47-BE76-E3C0C230E43D}"/>
                </a:ext>
              </a:extLst>
            </p:cNvPr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1" name="Google Shape;6745;p60">
              <a:extLst>
                <a:ext uri="{FF2B5EF4-FFF2-40B4-BE49-F238E27FC236}">
                  <a16:creationId xmlns:a16="http://schemas.microsoft.com/office/drawing/2014/main" id="{7CB84E13-3EC1-4FDE-91D8-945F5DCA58F6}"/>
                </a:ext>
              </a:extLst>
            </p:cNvPr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728;p60">
            <a:extLst>
              <a:ext uri="{FF2B5EF4-FFF2-40B4-BE49-F238E27FC236}">
                <a16:creationId xmlns:a16="http://schemas.microsoft.com/office/drawing/2014/main" id="{E2F81A28-F811-43CA-AEB6-818EE4AFB239}"/>
              </a:ext>
            </a:extLst>
          </p:cNvPr>
          <p:cNvGrpSpPr/>
          <p:nvPr/>
        </p:nvGrpSpPr>
        <p:grpSpPr>
          <a:xfrm>
            <a:off x="452045" y="3429379"/>
            <a:ext cx="127265" cy="598374"/>
            <a:chOff x="845575" y="2563700"/>
            <a:chExt cx="92400" cy="411825"/>
          </a:xfrm>
        </p:grpSpPr>
        <p:cxnSp>
          <p:nvCxnSpPr>
            <p:cNvPr id="64" name="Google Shape;6729;p60">
              <a:extLst>
                <a:ext uri="{FF2B5EF4-FFF2-40B4-BE49-F238E27FC236}">
                  <a16:creationId xmlns:a16="http://schemas.microsoft.com/office/drawing/2014/main" id="{71C687C9-25EC-41C4-8C73-9FA5E2D86B3B}"/>
                </a:ext>
              </a:extLst>
            </p:cNvPr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5" name="Google Shape;6730;p60">
              <a:extLst>
                <a:ext uri="{FF2B5EF4-FFF2-40B4-BE49-F238E27FC236}">
                  <a16:creationId xmlns:a16="http://schemas.microsoft.com/office/drawing/2014/main" id="{8DB7E93C-4611-4873-91F0-00CFD9D0D225}"/>
                </a:ext>
              </a:extLst>
            </p:cNvPr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0" name="Рисунок 129" descr="Футбол">
            <a:extLst>
              <a:ext uri="{FF2B5EF4-FFF2-40B4-BE49-F238E27FC236}">
                <a16:creationId xmlns:a16="http://schemas.microsoft.com/office/drawing/2014/main" id="{3EBD03A0-3ABE-4399-83AA-24055E16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025876" y="436094"/>
            <a:ext cx="895503" cy="914400"/>
          </a:xfrm>
          <a:prstGeom prst="rect">
            <a:avLst/>
          </a:prstGeom>
        </p:spPr>
      </p:pic>
      <p:sp>
        <p:nvSpPr>
          <p:cNvPr id="50" name="Google Shape;2263;p54">
            <a:extLst>
              <a:ext uri="{FF2B5EF4-FFF2-40B4-BE49-F238E27FC236}">
                <a16:creationId xmlns:a16="http://schemas.microsoft.com/office/drawing/2014/main" id="{37AD9786-E028-4416-8437-9BD6053C7D16}"/>
              </a:ext>
            </a:extLst>
          </p:cNvPr>
          <p:cNvSpPr/>
          <p:nvPr/>
        </p:nvSpPr>
        <p:spPr>
          <a:xfrm>
            <a:off x="3905763" y="1175859"/>
            <a:ext cx="586044" cy="60468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>
                <a:ln>
                  <a:noFill/>
                </a:ln>
                <a:solidFill>
                  <a:srgbClr val="CCD7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b="0" i="0" dirty="0">
              <a:ln>
                <a:noFill/>
              </a:ln>
              <a:solidFill>
                <a:srgbClr val="CCD7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5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7172;p61">
            <a:extLst>
              <a:ext uri="{FF2B5EF4-FFF2-40B4-BE49-F238E27FC236}">
                <a16:creationId xmlns:a16="http://schemas.microsoft.com/office/drawing/2014/main" id="{31C7AE58-E5DD-4C54-A468-1ABF3D708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114306"/>
              </p:ext>
            </p:extLst>
          </p:nvPr>
        </p:nvGraphicFramePr>
        <p:xfrm>
          <a:off x="1014034" y="1383095"/>
          <a:ext cx="10264470" cy="42671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1387">
                  <a:extLst>
                    <a:ext uri="{9D8B030D-6E8A-4147-A177-3AD203B41FA5}">
                      <a16:colId xmlns:a16="http://schemas.microsoft.com/office/drawing/2014/main" val="3843532477"/>
                    </a:ext>
                  </a:extLst>
                </a:gridCol>
                <a:gridCol w="4345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7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773">
                <a:tc>
                  <a:txBody>
                    <a:bodyPr/>
                    <a:lstStyle/>
                    <a:p>
                      <a:pPr marL="0" lvl="0" indent="0" algn="ctr" defTabSz="89535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1" kern="12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matic SC"/>
                        </a:rPr>
                        <a:t>№</a:t>
                      </a:r>
                      <a:endParaRPr sz="1600" b="1" kern="1200" dirty="0">
                        <a:solidFill>
                          <a:srgbClr val="44546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89535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1" kern="12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matic SC"/>
                        </a:rPr>
                        <a:t>Финансирование</a:t>
                      </a:r>
                      <a:endParaRPr sz="1600" b="1" kern="1200" dirty="0">
                        <a:solidFill>
                          <a:srgbClr val="44546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дало читателям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matic SC"/>
                        <a:cs typeface="Arial" panose="020B0604020202020204" pitchFamily="34" charset="0"/>
                        <a:sym typeface="Amatic S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matic SC"/>
                          <a:cs typeface="Arial" panose="020B0604020202020204" pitchFamily="34" charset="0"/>
                          <a:sym typeface="Amatic SC"/>
                        </a:rPr>
                        <a:t>1</a:t>
                      </a:r>
                      <a:endParaRPr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matic SC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целевых программах 10 млн. 400 тыс. руб.</a:t>
                      </a:r>
                      <a:endParaRPr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matic SC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технической базы библиотеки (новые ПК, смартфоны для читателей, тифлофлешплееры, АРМы для инвалидов, электронный читальный зал, зоны комфортного чтения, доступная среда)</a:t>
                      </a:r>
                    </a:p>
                    <a:p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62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matic SC"/>
                        </a:rPr>
                        <a:t>2</a:t>
                      </a:r>
                      <a:endParaRPr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667E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Проектная деятельность – 7 млн. 307 тыс. руб.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«Тактильный город» - 1млн. руб.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«Добросвет» - 660 тыс. руб.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«Финансовое ПРО-чтение» - 320 тыс. руб.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«Душа города. Белгород» – 4 млн. 077,4 тыс. руб.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«Идем в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– 685 тыс. руб.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matic SC"/>
                        </a:rPr>
                        <a:t>Детско-родительская студия интегративной музыкотерапии «Созвучие» - 564,6 тыс. руб.</a:t>
                      </a:r>
                      <a:endParaRPr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адаптированных выставок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 читателей новым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-технологиям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читателей в Божественных литургиях с тифлокомментариями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адаптированных паломнических поездках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Новое профессиональное поле деятельности (экскурсоводы)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matic SC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9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matic SC"/>
                        </a:rPr>
                        <a:t>3</a:t>
                      </a:r>
                      <a:endParaRPr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Пушкинская карта – 433,7 тыс. руб. </a:t>
                      </a:r>
                      <a:endParaRPr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новой мебели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специалистов во всероссийских профессиональных мероприятиях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Поощрение читателей на мероприятиях (конкурсы, фестивали, творческие клубы)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ru-RU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667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35483"/>
                  </a:ext>
                </a:extLst>
              </a:tr>
              <a:tr h="4184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matic SC"/>
                        </a:rPr>
                        <a:t>4</a:t>
                      </a:r>
                      <a:endParaRPr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Спонсорская помощь – 700,0 тыс. руб.</a:t>
                      </a:r>
                      <a:endParaRPr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Google Shape;1379;p81">
            <a:extLst>
              <a:ext uri="{FF2B5EF4-FFF2-40B4-BE49-F238E27FC236}">
                <a16:creationId xmlns:a16="http://schemas.microsoft.com/office/drawing/2014/main" id="{3425C90B-C20C-432F-9BFA-2403EE460963}"/>
              </a:ext>
            </a:extLst>
          </p:cNvPr>
          <p:cNvSpPr/>
          <p:nvPr/>
        </p:nvSpPr>
        <p:spPr>
          <a:xfrm>
            <a:off x="-1" y="6495711"/>
            <a:ext cx="12192000" cy="350283"/>
          </a:xfrm>
          <a:custGeom>
            <a:avLst/>
            <a:gdLst/>
            <a:ahLst/>
            <a:cxnLst/>
            <a:rect l="l" t="t" r="r" b="b"/>
            <a:pathLst>
              <a:path w="16911" h="3199" extrusionOk="0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380;p81">
            <a:extLst>
              <a:ext uri="{FF2B5EF4-FFF2-40B4-BE49-F238E27FC236}">
                <a16:creationId xmlns:a16="http://schemas.microsoft.com/office/drawing/2014/main" id="{FA7EA912-79E1-43AF-817A-2A43FAD72436}"/>
              </a:ext>
            </a:extLst>
          </p:cNvPr>
          <p:cNvSpPr/>
          <p:nvPr/>
        </p:nvSpPr>
        <p:spPr>
          <a:xfrm>
            <a:off x="1" y="6246720"/>
            <a:ext cx="2981990" cy="467916"/>
          </a:xfrm>
          <a:custGeom>
            <a:avLst/>
            <a:gdLst/>
            <a:ahLst/>
            <a:cxnLst/>
            <a:rect l="l" t="t" r="r" b="b"/>
            <a:pathLst>
              <a:path w="5809" h="3199" extrusionOk="0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1C7C3A4-35EF-4D2A-9CE7-4C92493D347B}"/>
              </a:ext>
            </a:extLst>
          </p:cNvPr>
          <p:cNvSpPr/>
          <p:nvPr/>
        </p:nvSpPr>
        <p:spPr>
          <a:xfrm>
            <a:off x="299693" y="6296011"/>
            <a:ext cx="212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БИБЛИОТЕКА</a:t>
            </a:r>
          </a:p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слепых им. В.Я. Ерошенко</a:t>
            </a:r>
          </a:p>
        </p:txBody>
      </p:sp>
      <p:sp>
        <p:nvSpPr>
          <p:cNvPr id="13" name="Google Shape;3399;p82">
            <a:extLst>
              <a:ext uri="{FF2B5EF4-FFF2-40B4-BE49-F238E27FC236}">
                <a16:creationId xmlns:a16="http://schemas.microsoft.com/office/drawing/2014/main" id="{EA781069-FCCA-4FDD-BD7B-2F94A0F031F8}"/>
              </a:ext>
            </a:extLst>
          </p:cNvPr>
          <p:cNvSpPr/>
          <p:nvPr/>
        </p:nvSpPr>
        <p:spPr>
          <a:xfrm flipH="1">
            <a:off x="65008" y="6314771"/>
            <a:ext cx="217431" cy="316068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4546A"/>
              </a:solidFill>
            </a:endParaRPr>
          </a:p>
        </p:txBody>
      </p:sp>
      <p:grpSp>
        <p:nvGrpSpPr>
          <p:cNvPr id="15" name="Google Shape;8210;p64">
            <a:extLst>
              <a:ext uri="{FF2B5EF4-FFF2-40B4-BE49-F238E27FC236}">
                <a16:creationId xmlns:a16="http://schemas.microsoft.com/office/drawing/2014/main" id="{300075F3-D192-404B-A4B7-B9A605AA37C6}"/>
              </a:ext>
            </a:extLst>
          </p:cNvPr>
          <p:cNvGrpSpPr/>
          <p:nvPr/>
        </p:nvGrpSpPr>
        <p:grpSpPr>
          <a:xfrm flipH="1">
            <a:off x="10438432" y="6176323"/>
            <a:ext cx="2668937" cy="2464494"/>
            <a:chOff x="727421" y="2828315"/>
            <a:chExt cx="1695374" cy="1560837"/>
          </a:xfrm>
          <a:solidFill>
            <a:schemeClr val="bg1"/>
          </a:solidFill>
        </p:grpSpPr>
        <p:grpSp>
          <p:nvGrpSpPr>
            <p:cNvPr id="16" name="Google Shape;8211;p64">
              <a:extLst>
                <a:ext uri="{FF2B5EF4-FFF2-40B4-BE49-F238E27FC236}">
                  <a16:creationId xmlns:a16="http://schemas.microsoft.com/office/drawing/2014/main" id="{85B8F051-E7CE-4D17-9DDD-FEEE81D467EF}"/>
                </a:ext>
              </a:extLst>
            </p:cNvPr>
            <p:cNvGrpSpPr/>
            <p:nvPr/>
          </p:nvGrpSpPr>
          <p:grpSpPr>
            <a:xfrm>
              <a:off x="819108" y="2882501"/>
              <a:ext cx="103104" cy="1426186"/>
              <a:chOff x="4674013" y="3100904"/>
              <a:chExt cx="122758" cy="1698043"/>
            </a:xfrm>
            <a:grpFill/>
          </p:grpSpPr>
          <p:sp>
            <p:nvSpPr>
              <p:cNvPr id="68" name="Google Shape;8212;p64">
                <a:extLst>
                  <a:ext uri="{FF2B5EF4-FFF2-40B4-BE49-F238E27FC236}">
                    <a16:creationId xmlns:a16="http://schemas.microsoft.com/office/drawing/2014/main" id="{D7E62683-2095-482E-BDE1-7D368BC645A6}"/>
                  </a:ext>
                </a:extLst>
              </p:cNvPr>
              <p:cNvSpPr/>
              <p:nvPr/>
            </p:nvSpPr>
            <p:spPr>
              <a:xfrm>
                <a:off x="46740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13;p64">
                <a:extLst>
                  <a:ext uri="{FF2B5EF4-FFF2-40B4-BE49-F238E27FC236}">
                    <a16:creationId xmlns:a16="http://schemas.microsoft.com/office/drawing/2014/main" id="{7A6FFE0A-DDB6-4165-AEE4-1542585C7A53}"/>
                  </a:ext>
                </a:extLst>
              </p:cNvPr>
              <p:cNvSpPr/>
              <p:nvPr/>
            </p:nvSpPr>
            <p:spPr>
              <a:xfrm>
                <a:off x="46740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14;p64">
                <a:extLst>
                  <a:ext uri="{FF2B5EF4-FFF2-40B4-BE49-F238E27FC236}">
                    <a16:creationId xmlns:a16="http://schemas.microsoft.com/office/drawing/2014/main" id="{B9618EEB-8CBC-4A61-9EE8-A3CD62C06B48}"/>
                  </a:ext>
                </a:extLst>
              </p:cNvPr>
              <p:cNvSpPr/>
              <p:nvPr/>
            </p:nvSpPr>
            <p:spPr>
              <a:xfrm>
                <a:off x="46740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15;p64">
                <a:extLst>
                  <a:ext uri="{FF2B5EF4-FFF2-40B4-BE49-F238E27FC236}">
                    <a16:creationId xmlns:a16="http://schemas.microsoft.com/office/drawing/2014/main" id="{AB5BCADE-516F-44E5-AF63-FCD58CDFC78B}"/>
                  </a:ext>
                </a:extLst>
              </p:cNvPr>
              <p:cNvSpPr/>
              <p:nvPr/>
            </p:nvSpPr>
            <p:spPr>
              <a:xfrm>
                <a:off x="46740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16;p64">
                <a:extLst>
                  <a:ext uri="{FF2B5EF4-FFF2-40B4-BE49-F238E27FC236}">
                    <a16:creationId xmlns:a16="http://schemas.microsoft.com/office/drawing/2014/main" id="{B5DC3FD3-B21C-49ED-BEBB-9A5B62BFB7C3}"/>
                  </a:ext>
                </a:extLst>
              </p:cNvPr>
              <p:cNvSpPr/>
              <p:nvPr/>
            </p:nvSpPr>
            <p:spPr>
              <a:xfrm>
                <a:off x="46740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17;p64">
                <a:extLst>
                  <a:ext uri="{FF2B5EF4-FFF2-40B4-BE49-F238E27FC236}">
                    <a16:creationId xmlns:a16="http://schemas.microsoft.com/office/drawing/2014/main" id="{D06D8521-60AD-4326-A400-059AAC4005DC}"/>
                  </a:ext>
                </a:extLst>
              </p:cNvPr>
              <p:cNvSpPr/>
              <p:nvPr/>
            </p:nvSpPr>
            <p:spPr>
              <a:xfrm>
                <a:off x="46740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8218;p64">
                <a:extLst>
                  <a:ext uri="{FF2B5EF4-FFF2-40B4-BE49-F238E27FC236}">
                    <a16:creationId xmlns:a16="http://schemas.microsoft.com/office/drawing/2014/main" id="{59808A26-4385-46FF-AA6D-B8E313DDD530}"/>
                  </a:ext>
                </a:extLst>
              </p:cNvPr>
              <p:cNvSpPr/>
              <p:nvPr/>
            </p:nvSpPr>
            <p:spPr>
              <a:xfrm>
                <a:off x="46740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8219;p64">
              <a:extLst>
                <a:ext uri="{FF2B5EF4-FFF2-40B4-BE49-F238E27FC236}">
                  <a16:creationId xmlns:a16="http://schemas.microsoft.com/office/drawing/2014/main" id="{3F043633-F551-496F-A176-C5F32EEB0AEC}"/>
                </a:ext>
              </a:extLst>
            </p:cNvPr>
            <p:cNvGrpSpPr/>
            <p:nvPr/>
          </p:nvGrpSpPr>
          <p:grpSpPr>
            <a:xfrm>
              <a:off x="1062475" y="2882501"/>
              <a:ext cx="103104" cy="1426186"/>
              <a:chOff x="4940438" y="3100904"/>
              <a:chExt cx="122758" cy="1698043"/>
            </a:xfrm>
            <a:grpFill/>
          </p:grpSpPr>
          <p:sp>
            <p:nvSpPr>
              <p:cNvPr id="61" name="Google Shape;8220;p64">
                <a:extLst>
                  <a:ext uri="{FF2B5EF4-FFF2-40B4-BE49-F238E27FC236}">
                    <a16:creationId xmlns:a16="http://schemas.microsoft.com/office/drawing/2014/main" id="{EEC4D3EB-724A-4E54-BEC1-01EFFB7DB626}"/>
                  </a:ext>
                </a:extLst>
              </p:cNvPr>
              <p:cNvSpPr/>
              <p:nvPr/>
            </p:nvSpPr>
            <p:spPr>
              <a:xfrm>
                <a:off x="4940438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221;p64">
                <a:extLst>
                  <a:ext uri="{FF2B5EF4-FFF2-40B4-BE49-F238E27FC236}">
                    <a16:creationId xmlns:a16="http://schemas.microsoft.com/office/drawing/2014/main" id="{E59B7727-BC02-4CD1-8224-6E092F8A9039}"/>
                  </a:ext>
                </a:extLst>
              </p:cNvPr>
              <p:cNvSpPr/>
              <p:nvPr/>
            </p:nvSpPr>
            <p:spPr>
              <a:xfrm>
                <a:off x="4940438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222;p64">
                <a:extLst>
                  <a:ext uri="{FF2B5EF4-FFF2-40B4-BE49-F238E27FC236}">
                    <a16:creationId xmlns:a16="http://schemas.microsoft.com/office/drawing/2014/main" id="{7573A79F-6D7B-4BAE-82FF-11EB80C79A3A}"/>
                  </a:ext>
                </a:extLst>
              </p:cNvPr>
              <p:cNvSpPr/>
              <p:nvPr/>
            </p:nvSpPr>
            <p:spPr>
              <a:xfrm>
                <a:off x="4940438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223;p64">
                <a:extLst>
                  <a:ext uri="{FF2B5EF4-FFF2-40B4-BE49-F238E27FC236}">
                    <a16:creationId xmlns:a16="http://schemas.microsoft.com/office/drawing/2014/main" id="{F1065D81-3346-490C-814A-480DAFF48710}"/>
                  </a:ext>
                </a:extLst>
              </p:cNvPr>
              <p:cNvSpPr/>
              <p:nvPr/>
            </p:nvSpPr>
            <p:spPr>
              <a:xfrm>
                <a:off x="4940438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224;p64">
                <a:extLst>
                  <a:ext uri="{FF2B5EF4-FFF2-40B4-BE49-F238E27FC236}">
                    <a16:creationId xmlns:a16="http://schemas.microsoft.com/office/drawing/2014/main" id="{54EDAD56-8EEA-4C03-929D-053D0B256B67}"/>
                  </a:ext>
                </a:extLst>
              </p:cNvPr>
              <p:cNvSpPr/>
              <p:nvPr/>
            </p:nvSpPr>
            <p:spPr>
              <a:xfrm>
                <a:off x="4940438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25;p64">
                <a:extLst>
                  <a:ext uri="{FF2B5EF4-FFF2-40B4-BE49-F238E27FC236}">
                    <a16:creationId xmlns:a16="http://schemas.microsoft.com/office/drawing/2014/main" id="{29C6FEDA-BCC9-4276-9449-3EBE6210958B}"/>
                  </a:ext>
                </a:extLst>
              </p:cNvPr>
              <p:cNvSpPr/>
              <p:nvPr/>
            </p:nvSpPr>
            <p:spPr>
              <a:xfrm>
                <a:off x="4940438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26;p64">
                <a:extLst>
                  <a:ext uri="{FF2B5EF4-FFF2-40B4-BE49-F238E27FC236}">
                    <a16:creationId xmlns:a16="http://schemas.microsoft.com/office/drawing/2014/main" id="{E313C9A9-FFC4-4978-A285-076CAC120A46}"/>
                  </a:ext>
                </a:extLst>
              </p:cNvPr>
              <p:cNvSpPr/>
              <p:nvPr/>
            </p:nvSpPr>
            <p:spPr>
              <a:xfrm>
                <a:off x="4940438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8227;p64">
              <a:extLst>
                <a:ext uri="{FF2B5EF4-FFF2-40B4-BE49-F238E27FC236}">
                  <a16:creationId xmlns:a16="http://schemas.microsoft.com/office/drawing/2014/main" id="{4464ABED-F96B-4E01-A2A0-4E69563AB43B}"/>
                </a:ext>
              </a:extLst>
            </p:cNvPr>
            <p:cNvGrpSpPr/>
            <p:nvPr/>
          </p:nvGrpSpPr>
          <p:grpSpPr>
            <a:xfrm>
              <a:off x="1299324" y="2882501"/>
              <a:ext cx="103104" cy="1426186"/>
              <a:chOff x="5206863" y="3100904"/>
              <a:chExt cx="122758" cy="1698043"/>
            </a:xfrm>
            <a:grpFill/>
          </p:grpSpPr>
          <p:sp>
            <p:nvSpPr>
              <p:cNvPr id="54" name="Google Shape;8228;p64">
                <a:extLst>
                  <a:ext uri="{FF2B5EF4-FFF2-40B4-BE49-F238E27FC236}">
                    <a16:creationId xmlns:a16="http://schemas.microsoft.com/office/drawing/2014/main" id="{630C584F-A2A9-4CFE-AF85-664F1C46A0EC}"/>
                  </a:ext>
                </a:extLst>
              </p:cNvPr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229;p64">
                <a:extLst>
                  <a:ext uri="{FF2B5EF4-FFF2-40B4-BE49-F238E27FC236}">
                    <a16:creationId xmlns:a16="http://schemas.microsoft.com/office/drawing/2014/main" id="{FE0BAF4E-0939-45CB-A30B-A74D4839FAD4}"/>
                  </a:ext>
                </a:extLst>
              </p:cNvPr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230;p64">
                <a:extLst>
                  <a:ext uri="{FF2B5EF4-FFF2-40B4-BE49-F238E27FC236}">
                    <a16:creationId xmlns:a16="http://schemas.microsoft.com/office/drawing/2014/main" id="{FC08FE4C-491C-4DF6-A745-C360DA34AF0E}"/>
                  </a:ext>
                </a:extLst>
              </p:cNvPr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231;p64">
                <a:extLst>
                  <a:ext uri="{FF2B5EF4-FFF2-40B4-BE49-F238E27FC236}">
                    <a16:creationId xmlns:a16="http://schemas.microsoft.com/office/drawing/2014/main" id="{B5A642CD-4EF4-482E-996D-C4434DBDA2B9}"/>
                  </a:ext>
                </a:extLst>
              </p:cNvPr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232;p64">
                <a:extLst>
                  <a:ext uri="{FF2B5EF4-FFF2-40B4-BE49-F238E27FC236}">
                    <a16:creationId xmlns:a16="http://schemas.microsoft.com/office/drawing/2014/main" id="{48FF0BE8-4B59-4BE4-982E-8984C00CA088}"/>
                  </a:ext>
                </a:extLst>
              </p:cNvPr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233;p64">
                <a:extLst>
                  <a:ext uri="{FF2B5EF4-FFF2-40B4-BE49-F238E27FC236}">
                    <a16:creationId xmlns:a16="http://schemas.microsoft.com/office/drawing/2014/main" id="{AAF51B1A-D2FC-459E-9179-9EEA20C78355}"/>
                  </a:ext>
                </a:extLst>
              </p:cNvPr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234;p64">
                <a:extLst>
                  <a:ext uri="{FF2B5EF4-FFF2-40B4-BE49-F238E27FC236}">
                    <a16:creationId xmlns:a16="http://schemas.microsoft.com/office/drawing/2014/main" id="{8F7F1C22-6C4F-4E64-9519-868A6180B4DA}"/>
                  </a:ext>
                </a:extLst>
              </p:cNvPr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8235;p64">
              <a:extLst>
                <a:ext uri="{FF2B5EF4-FFF2-40B4-BE49-F238E27FC236}">
                  <a16:creationId xmlns:a16="http://schemas.microsoft.com/office/drawing/2014/main" id="{E778C0DD-047E-4033-A584-B5AF371E2714}"/>
                </a:ext>
              </a:extLst>
            </p:cNvPr>
            <p:cNvGrpSpPr/>
            <p:nvPr/>
          </p:nvGrpSpPr>
          <p:grpSpPr>
            <a:xfrm>
              <a:off x="1786057" y="2882501"/>
              <a:ext cx="103104" cy="1426186"/>
              <a:chOff x="6006138" y="3143629"/>
              <a:chExt cx="122758" cy="1698043"/>
            </a:xfrm>
            <a:grpFill/>
          </p:grpSpPr>
          <p:sp>
            <p:nvSpPr>
              <p:cNvPr id="47" name="Google Shape;8236;p64">
                <a:extLst>
                  <a:ext uri="{FF2B5EF4-FFF2-40B4-BE49-F238E27FC236}">
                    <a16:creationId xmlns:a16="http://schemas.microsoft.com/office/drawing/2014/main" id="{F136F4ED-8525-4C30-9BCF-EC37949FD43E}"/>
                  </a:ext>
                </a:extLst>
              </p:cNvPr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237;p64">
                <a:extLst>
                  <a:ext uri="{FF2B5EF4-FFF2-40B4-BE49-F238E27FC236}">
                    <a16:creationId xmlns:a16="http://schemas.microsoft.com/office/drawing/2014/main" id="{CF05EEEA-E7EE-4545-9BF6-4912823F2FE3}"/>
                  </a:ext>
                </a:extLst>
              </p:cNvPr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238;p64">
                <a:extLst>
                  <a:ext uri="{FF2B5EF4-FFF2-40B4-BE49-F238E27FC236}">
                    <a16:creationId xmlns:a16="http://schemas.microsoft.com/office/drawing/2014/main" id="{D8D99D4A-FBD5-4DF7-B4C1-DB92FD02FA04}"/>
                  </a:ext>
                </a:extLst>
              </p:cNvPr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239;p64">
                <a:extLst>
                  <a:ext uri="{FF2B5EF4-FFF2-40B4-BE49-F238E27FC236}">
                    <a16:creationId xmlns:a16="http://schemas.microsoft.com/office/drawing/2014/main" id="{7D253A9B-9275-4ABD-B053-16A33FE3F811}"/>
                  </a:ext>
                </a:extLst>
              </p:cNvPr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240;p64">
                <a:extLst>
                  <a:ext uri="{FF2B5EF4-FFF2-40B4-BE49-F238E27FC236}">
                    <a16:creationId xmlns:a16="http://schemas.microsoft.com/office/drawing/2014/main" id="{156B9828-29C6-4692-BA2B-C7F1177DAD2C}"/>
                  </a:ext>
                </a:extLst>
              </p:cNvPr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241;p64">
                <a:extLst>
                  <a:ext uri="{FF2B5EF4-FFF2-40B4-BE49-F238E27FC236}">
                    <a16:creationId xmlns:a16="http://schemas.microsoft.com/office/drawing/2014/main" id="{6BC18CE2-7061-424D-9ACC-6BB924FABC70}"/>
                  </a:ext>
                </a:extLst>
              </p:cNvPr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242;p64">
                <a:extLst>
                  <a:ext uri="{FF2B5EF4-FFF2-40B4-BE49-F238E27FC236}">
                    <a16:creationId xmlns:a16="http://schemas.microsoft.com/office/drawing/2014/main" id="{0A27D80B-3684-4390-979F-038D8CB5E0E0}"/>
                  </a:ext>
                </a:extLst>
              </p:cNvPr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8243;p64">
              <a:extLst>
                <a:ext uri="{FF2B5EF4-FFF2-40B4-BE49-F238E27FC236}">
                  <a16:creationId xmlns:a16="http://schemas.microsoft.com/office/drawing/2014/main" id="{116D3D61-09B2-4403-BD92-434563B9D2E7}"/>
                </a:ext>
              </a:extLst>
            </p:cNvPr>
            <p:cNvGrpSpPr/>
            <p:nvPr/>
          </p:nvGrpSpPr>
          <p:grpSpPr>
            <a:xfrm>
              <a:off x="2029422" y="2882501"/>
              <a:ext cx="103104" cy="1426186"/>
              <a:chOff x="6805413" y="3100904"/>
              <a:chExt cx="122758" cy="1698043"/>
            </a:xfrm>
            <a:grpFill/>
          </p:grpSpPr>
          <p:sp>
            <p:nvSpPr>
              <p:cNvPr id="40" name="Google Shape;8244;p64">
                <a:extLst>
                  <a:ext uri="{FF2B5EF4-FFF2-40B4-BE49-F238E27FC236}">
                    <a16:creationId xmlns:a16="http://schemas.microsoft.com/office/drawing/2014/main" id="{95B67958-A67A-4066-9B3B-44C422F5A48F}"/>
                  </a:ext>
                </a:extLst>
              </p:cNvPr>
              <p:cNvSpPr/>
              <p:nvPr/>
            </p:nvSpPr>
            <p:spPr>
              <a:xfrm>
                <a:off x="68054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245;p64">
                <a:extLst>
                  <a:ext uri="{FF2B5EF4-FFF2-40B4-BE49-F238E27FC236}">
                    <a16:creationId xmlns:a16="http://schemas.microsoft.com/office/drawing/2014/main" id="{2B362D7D-2D11-4D2A-93D4-9622126CA32E}"/>
                  </a:ext>
                </a:extLst>
              </p:cNvPr>
              <p:cNvSpPr/>
              <p:nvPr/>
            </p:nvSpPr>
            <p:spPr>
              <a:xfrm>
                <a:off x="68054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246;p64">
                <a:extLst>
                  <a:ext uri="{FF2B5EF4-FFF2-40B4-BE49-F238E27FC236}">
                    <a16:creationId xmlns:a16="http://schemas.microsoft.com/office/drawing/2014/main" id="{7221578D-0582-4840-AE96-13CA35B4F3AE}"/>
                  </a:ext>
                </a:extLst>
              </p:cNvPr>
              <p:cNvSpPr/>
              <p:nvPr/>
            </p:nvSpPr>
            <p:spPr>
              <a:xfrm>
                <a:off x="68054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8247;p64">
                <a:extLst>
                  <a:ext uri="{FF2B5EF4-FFF2-40B4-BE49-F238E27FC236}">
                    <a16:creationId xmlns:a16="http://schemas.microsoft.com/office/drawing/2014/main" id="{2E2BEB5A-0993-4B61-BD32-F1DFF00BE3E8}"/>
                  </a:ext>
                </a:extLst>
              </p:cNvPr>
              <p:cNvSpPr/>
              <p:nvPr/>
            </p:nvSpPr>
            <p:spPr>
              <a:xfrm>
                <a:off x="68054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248;p64">
                <a:extLst>
                  <a:ext uri="{FF2B5EF4-FFF2-40B4-BE49-F238E27FC236}">
                    <a16:creationId xmlns:a16="http://schemas.microsoft.com/office/drawing/2014/main" id="{464CC10C-20A4-433A-8168-5FDF5EA08D31}"/>
                  </a:ext>
                </a:extLst>
              </p:cNvPr>
              <p:cNvSpPr/>
              <p:nvPr/>
            </p:nvSpPr>
            <p:spPr>
              <a:xfrm>
                <a:off x="68054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8249;p64">
                <a:extLst>
                  <a:ext uri="{FF2B5EF4-FFF2-40B4-BE49-F238E27FC236}">
                    <a16:creationId xmlns:a16="http://schemas.microsoft.com/office/drawing/2014/main" id="{F2B4B517-666D-4C28-82FC-0B1DD76A40B4}"/>
                  </a:ext>
                </a:extLst>
              </p:cNvPr>
              <p:cNvSpPr/>
              <p:nvPr/>
            </p:nvSpPr>
            <p:spPr>
              <a:xfrm>
                <a:off x="68054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250;p64">
                <a:extLst>
                  <a:ext uri="{FF2B5EF4-FFF2-40B4-BE49-F238E27FC236}">
                    <a16:creationId xmlns:a16="http://schemas.microsoft.com/office/drawing/2014/main" id="{7B04D88F-E63A-41EB-B8FA-C43F44CBFEEE}"/>
                  </a:ext>
                </a:extLst>
              </p:cNvPr>
              <p:cNvSpPr/>
              <p:nvPr/>
            </p:nvSpPr>
            <p:spPr>
              <a:xfrm>
                <a:off x="68054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8251;p64">
              <a:extLst>
                <a:ext uri="{FF2B5EF4-FFF2-40B4-BE49-F238E27FC236}">
                  <a16:creationId xmlns:a16="http://schemas.microsoft.com/office/drawing/2014/main" id="{F9A39759-22AD-4D53-9D1D-C0F018847ACE}"/>
                </a:ext>
              </a:extLst>
            </p:cNvPr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  <a:grpFill/>
          </p:grpSpPr>
          <p:cxnSp>
            <p:nvCxnSpPr>
              <p:cNvPr id="38" name="Google Shape;8252;p64">
                <a:extLst>
                  <a:ext uri="{FF2B5EF4-FFF2-40B4-BE49-F238E27FC236}">
                    <a16:creationId xmlns:a16="http://schemas.microsoft.com/office/drawing/2014/main" id="{77F8C305-CFD9-4BDE-BE32-0DC3192A6814}"/>
                  </a:ext>
                </a:extLst>
              </p:cNvPr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grp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8253;p64">
                <a:extLst>
                  <a:ext uri="{FF2B5EF4-FFF2-40B4-BE49-F238E27FC236}">
                    <a16:creationId xmlns:a16="http://schemas.microsoft.com/office/drawing/2014/main" id="{1CE83401-4DEC-458E-8136-2237C0975633}"/>
                  </a:ext>
                </a:extLst>
              </p:cNvPr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grp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Google Shape;8254;p64">
              <a:extLst>
                <a:ext uri="{FF2B5EF4-FFF2-40B4-BE49-F238E27FC236}">
                  <a16:creationId xmlns:a16="http://schemas.microsoft.com/office/drawing/2014/main" id="{2627FF43-6C8C-40C4-93DF-42FC3B310A13}"/>
                </a:ext>
              </a:extLst>
            </p:cNvPr>
            <p:cNvGrpSpPr/>
            <p:nvPr/>
          </p:nvGrpSpPr>
          <p:grpSpPr>
            <a:xfrm>
              <a:off x="2272795" y="2882501"/>
              <a:ext cx="103104" cy="1426186"/>
              <a:chOff x="5206863" y="3100904"/>
              <a:chExt cx="122758" cy="1698043"/>
            </a:xfrm>
            <a:grpFill/>
          </p:grpSpPr>
          <p:sp>
            <p:nvSpPr>
              <p:cNvPr id="31" name="Google Shape;8255;p64">
                <a:extLst>
                  <a:ext uri="{FF2B5EF4-FFF2-40B4-BE49-F238E27FC236}">
                    <a16:creationId xmlns:a16="http://schemas.microsoft.com/office/drawing/2014/main" id="{B054B9DF-9149-4A24-8F23-205AF983EAD7}"/>
                  </a:ext>
                </a:extLst>
              </p:cNvPr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256;p64">
                <a:extLst>
                  <a:ext uri="{FF2B5EF4-FFF2-40B4-BE49-F238E27FC236}">
                    <a16:creationId xmlns:a16="http://schemas.microsoft.com/office/drawing/2014/main" id="{B8B97525-615C-49BC-8E45-4E9315DF276E}"/>
                  </a:ext>
                </a:extLst>
              </p:cNvPr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257;p64">
                <a:extLst>
                  <a:ext uri="{FF2B5EF4-FFF2-40B4-BE49-F238E27FC236}">
                    <a16:creationId xmlns:a16="http://schemas.microsoft.com/office/drawing/2014/main" id="{0D0EEEAD-D848-4CCF-BA30-86FCE00B32B2}"/>
                  </a:ext>
                </a:extLst>
              </p:cNvPr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258;p64">
                <a:extLst>
                  <a:ext uri="{FF2B5EF4-FFF2-40B4-BE49-F238E27FC236}">
                    <a16:creationId xmlns:a16="http://schemas.microsoft.com/office/drawing/2014/main" id="{F25A9BE1-B87D-4B8B-950A-954A586F018A}"/>
                  </a:ext>
                </a:extLst>
              </p:cNvPr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259;p64">
                <a:extLst>
                  <a:ext uri="{FF2B5EF4-FFF2-40B4-BE49-F238E27FC236}">
                    <a16:creationId xmlns:a16="http://schemas.microsoft.com/office/drawing/2014/main" id="{94B407D7-68A7-421B-BCFD-86B885427340}"/>
                  </a:ext>
                </a:extLst>
              </p:cNvPr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260;p64">
                <a:extLst>
                  <a:ext uri="{FF2B5EF4-FFF2-40B4-BE49-F238E27FC236}">
                    <a16:creationId xmlns:a16="http://schemas.microsoft.com/office/drawing/2014/main" id="{53572343-50E6-482C-A1CA-5A9B28B27BF1}"/>
                  </a:ext>
                </a:extLst>
              </p:cNvPr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261;p64">
                <a:extLst>
                  <a:ext uri="{FF2B5EF4-FFF2-40B4-BE49-F238E27FC236}">
                    <a16:creationId xmlns:a16="http://schemas.microsoft.com/office/drawing/2014/main" id="{CF7B7822-11B0-4CD9-9C56-8F4945AD50EA}"/>
                  </a:ext>
                </a:extLst>
              </p:cNvPr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8262;p64">
              <a:extLst>
                <a:ext uri="{FF2B5EF4-FFF2-40B4-BE49-F238E27FC236}">
                  <a16:creationId xmlns:a16="http://schemas.microsoft.com/office/drawing/2014/main" id="{58388AF4-6D63-48C5-AB0E-F05A5D57BC61}"/>
                </a:ext>
              </a:extLst>
            </p:cNvPr>
            <p:cNvGrpSpPr/>
            <p:nvPr/>
          </p:nvGrpSpPr>
          <p:grpSpPr>
            <a:xfrm>
              <a:off x="1542694" y="2882501"/>
              <a:ext cx="103104" cy="1426186"/>
              <a:chOff x="6006138" y="3143629"/>
              <a:chExt cx="122758" cy="1698043"/>
            </a:xfrm>
            <a:grpFill/>
          </p:grpSpPr>
          <p:sp>
            <p:nvSpPr>
              <p:cNvPr id="24" name="Google Shape;8263;p64">
                <a:extLst>
                  <a:ext uri="{FF2B5EF4-FFF2-40B4-BE49-F238E27FC236}">
                    <a16:creationId xmlns:a16="http://schemas.microsoft.com/office/drawing/2014/main" id="{C9A30921-3A33-4206-AFDB-1995B4910840}"/>
                  </a:ext>
                </a:extLst>
              </p:cNvPr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264;p64">
                <a:extLst>
                  <a:ext uri="{FF2B5EF4-FFF2-40B4-BE49-F238E27FC236}">
                    <a16:creationId xmlns:a16="http://schemas.microsoft.com/office/drawing/2014/main" id="{7ED8148B-79BA-45DA-B599-087D40D230A4}"/>
                  </a:ext>
                </a:extLst>
              </p:cNvPr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265;p64">
                <a:extLst>
                  <a:ext uri="{FF2B5EF4-FFF2-40B4-BE49-F238E27FC236}">
                    <a16:creationId xmlns:a16="http://schemas.microsoft.com/office/drawing/2014/main" id="{7238F36C-BD38-4CF7-8A3F-5E1EA5F88874}"/>
                  </a:ext>
                </a:extLst>
              </p:cNvPr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266;p64">
                <a:extLst>
                  <a:ext uri="{FF2B5EF4-FFF2-40B4-BE49-F238E27FC236}">
                    <a16:creationId xmlns:a16="http://schemas.microsoft.com/office/drawing/2014/main" id="{B291A95C-0A7D-4B5A-97A0-9320C1CB36C5}"/>
                  </a:ext>
                </a:extLst>
              </p:cNvPr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267;p64">
                <a:extLst>
                  <a:ext uri="{FF2B5EF4-FFF2-40B4-BE49-F238E27FC236}">
                    <a16:creationId xmlns:a16="http://schemas.microsoft.com/office/drawing/2014/main" id="{7FB86699-3E15-4414-BC89-CBC7366C272C}"/>
                  </a:ext>
                </a:extLst>
              </p:cNvPr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268;p64">
                <a:extLst>
                  <a:ext uri="{FF2B5EF4-FFF2-40B4-BE49-F238E27FC236}">
                    <a16:creationId xmlns:a16="http://schemas.microsoft.com/office/drawing/2014/main" id="{1EAEDFDD-C5F0-4F3E-AAAD-0EE6E2687EB0}"/>
                  </a:ext>
                </a:extLst>
              </p:cNvPr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269;p64">
                <a:extLst>
                  <a:ext uri="{FF2B5EF4-FFF2-40B4-BE49-F238E27FC236}">
                    <a16:creationId xmlns:a16="http://schemas.microsoft.com/office/drawing/2014/main" id="{E3AEFFAF-8141-41C7-87CC-2E9A2BCA364B}"/>
                  </a:ext>
                </a:extLst>
              </p:cNvPr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" name="Заголовок 74">
            <a:extLst>
              <a:ext uri="{FF2B5EF4-FFF2-40B4-BE49-F238E27FC236}">
                <a16:creationId xmlns:a16="http://schemas.microsoft.com/office/drawing/2014/main" id="{DA118E3A-CB94-4F55-A49A-927BCA7B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043" y="545702"/>
            <a:ext cx="9908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дало библиотеке привлечение дополнительного финансирования 2020-2024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5C812D2-0510-4406-A9A3-04D890F8466F}"/>
              </a:ext>
            </a:extLst>
          </p:cNvPr>
          <p:cNvGrpSpPr/>
          <p:nvPr/>
        </p:nvGrpSpPr>
        <p:grpSpPr>
          <a:xfrm>
            <a:off x="6728082" y="1263010"/>
            <a:ext cx="619432" cy="619432"/>
            <a:chOff x="6629592" y="874214"/>
            <a:chExt cx="619432" cy="619432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34C81F83-408D-45B8-A54F-1718E34C7FC0}"/>
                </a:ext>
              </a:extLst>
            </p:cNvPr>
            <p:cNvSpPr/>
            <p:nvPr/>
          </p:nvSpPr>
          <p:spPr>
            <a:xfrm>
              <a:off x="6629592" y="874214"/>
              <a:ext cx="619432" cy="619432"/>
            </a:xfrm>
            <a:prstGeom prst="ellipse">
              <a:avLst/>
            </a:prstGeom>
            <a:solidFill>
              <a:srgbClr val="E3E9E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4" name="Google Shape;16249;p86">
              <a:extLst>
                <a:ext uri="{FF2B5EF4-FFF2-40B4-BE49-F238E27FC236}">
                  <a16:creationId xmlns:a16="http://schemas.microsoft.com/office/drawing/2014/main" id="{B931990B-21D5-469E-9BA9-88990686EF16}"/>
                </a:ext>
              </a:extLst>
            </p:cNvPr>
            <p:cNvGrpSpPr/>
            <p:nvPr/>
          </p:nvGrpSpPr>
          <p:grpSpPr>
            <a:xfrm>
              <a:off x="6759130" y="994299"/>
              <a:ext cx="360356" cy="343462"/>
              <a:chOff x="6870193" y="2295620"/>
              <a:chExt cx="360356" cy="343462"/>
            </a:xfrm>
          </p:grpSpPr>
          <p:sp>
            <p:nvSpPr>
              <p:cNvPr id="85" name="Google Shape;16250;p86">
                <a:extLst>
                  <a:ext uri="{FF2B5EF4-FFF2-40B4-BE49-F238E27FC236}">
                    <a16:creationId xmlns:a16="http://schemas.microsoft.com/office/drawing/2014/main" id="{A79E22D2-8DD6-4306-A499-95CF952019AA}"/>
                  </a:ext>
                </a:extLst>
              </p:cNvPr>
              <p:cNvSpPr/>
              <p:nvPr/>
            </p:nvSpPr>
            <p:spPr>
              <a:xfrm>
                <a:off x="6870193" y="2295620"/>
                <a:ext cx="360356" cy="343462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0816" extrusionOk="0">
                    <a:moveTo>
                      <a:pt x="6027" y="0"/>
                    </a:moveTo>
                    <a:cubicBezTo>
                      <a:pt x="5700" y="0"/>
                      <a:pt x="5448" y="70"/>
                      <a:pt x="5430" y="76"/>
                    </a:cubicBezTo>
                    <a:cubicBezTo>
                      <a:pt x="5358" y="112"/>
                      <a:pt x="5299" y="172"/>
                      <a:pt x="5299" y="255"/>
                    </a:cubicBezTo>
                    <a:lnTo>
                      <a:pt x="5299" y="2731"/>
                    </a:lnTo>
                    <a:lnTo>
                      <a:pt x="3501" y="5017"/>
                    </a:lnTo>
                    <a:cubicBezTo>
                      <a:pt x="3441" y="4767"/>
                      <a:pt x="3215" y="4577"/>
                      <a:pt x="2929" y="4577"/>
                    </a:cubicBezTo>
                    <a:lnTo>
                      <a:pt x="584" y="4577"/>
                    </a:lnTo>
                    <a:cubicBezTo>
                      <a:pt x="274" y="4577"/>
                      <a:pt x="1" y="4827"/>
                      <a:pt x="1" y="5160"/>
                    </a:cubicBezTo>
                    <a:lnTo>
                      <a:pt x="1" y="5732"/>
                    </a:lnTo>
                    <a:cubicBezTo>
                      <a:pt x="1" y="5839"/>
                      <a:pt x="96" y="5910"/>
                      <a:pt x="179" y="5910"/>
                    </a:cubicBezTo>
                    <a:cubicBezTo>
                      <a:pt x="274" y="5910"/>
                      <a:pt x="358" y="5827"/>
                      <a:pt x="358" y="5732"/>
                    </a:cubicBezTo>
                    <a:lnTo>
                      <a:pt x="358" y="5160"/>
                    </a:lnTo>
                    <a:cubicBezTo>
                      <a:pt x="358" y="5041"/>
                      <a:pt x="453" y="4946"/>
                      <a:pt x="572" y="4946"/>
                    </a:cubicBezTo>
                    <a:lnTo>
                      <a:pt x="2918" y="4946"/>
                    </a:lnTo>
                    <a:cubicBezTo>
                      <a:pt x="3037" y="4946"/>
                      <a:pt x="3132" y="5041"/>
                      <a:pt x="3132" y="5160"/>
                    </a:cubicBezTo>
                    <a:lnTo>
                      <a:pt x="3132" y="10232"/>
                    </a:lnTo>
                    <a:cubicBezTo>
                      <a:pt x="3132" y="10351"/>
                      <a:pt x="3037" y="10435"/>
                      <a:pt x="2918" y="10435"/>
                    </a:cubicBezTo>
                    <a:lnTo>
                      <a:pt x="572" y="10435"/>
                    </a:lnTo>
                    <a:cubicBezTo>
                      <a:pt x="453" y="10435"/>
                      <a:pt x="358" y="10351"/>
                      <a:pt x="358" y="10232"/>
                    </a:cubicBezTo>
                    <a:lnTo>
                      <a:pt x="358" y="6506"/>
                    </a:lnTo>
                    <a:cubicBezTo>
                      <a:pt x="358" y="6410"/>
                      <a:pt x="274" y="6327"/>
                      <a:pt x="179" y="6327"/>
                    </a:cubicBezTo>
                    <a:cubicBezTo>
                      <a:pt x="72" y="6327"/>
                      <a:pt x="1" y="6422"/>
                      <a:pt x="1" y="6506"/>
                    </a:cubicBezTo>
                    <a:lnTo>
                      <a:pt x="1" y="10232"/>
                    </a:lnTo>
                    <a:cubicBezTo>
                      <a:pt x="1" y="10542"/>
                      <a:pt x="251" y="10816"/>
                      <a:pt x="584" y="10816"/>
                    </a:cubicBezTo>
                    <a:lnTo>
                      <a:pt x="2929" y="10816"/>
                    </a:lnTo>
                    <a:cubicBezTo>
                      <a:pt x="3251" y="10816"/>
                      <a:pt x="3513" y="10554"/>
                      <a:pt x="3513" y="10232"/>
                    </a:cubicBezTo>
                    <a:lnTo>
                      <a:pt x="3513" y="9744"/>
                    </a:lnTo>
                    <a:lnTo>
                      <a:pt x="4418" y="10185"/>
                    </a:lnTo>
                    <a:cubicBezTo>
                      <a:pt x="4453" y="10197"/>
                      <a:pt x="4477" y="10197"/>
                      <a:pt x="4513" y="10197"/>
                    </a:cubicBezTo>
                    <a:lnTo>
                      <a:pt x="8025" y="10197"/>
                    </a:lnTo>
                    <a:cubicBezTo>
                      <a:pt x="8132" y="10197"/>
                      <a:pt x="8204" y="10113"/>
                      <a:pt x="8204" y="10018"/>
                    </a:cubicBezTo>
                    <a:cubicBezTo>
                      <a:pt x="8204" y="9923"/>
                      <a:pt x="8109" y="9839"/>
                      <a:pt x="8025" y="9839"/>
                    </a:cubicBezTo>
                    <a:lnTo>
                      <a:pt x="4561" y="9839"/>
                    </a:lnTo>
                    <a:lnTo>
                      <a:pt x="3525" y="9327"/>
                    </a:lnTo>
                    <a:lnTo>
                      <a:pt x="3525" y="5589"/>
                    </a:lnTo>
                    <a:lnTo>
                      <a:pt x="5644" y="2910"/>
                    </a:lnTo>
                    <a:cubicBezTo>
                      <a:pt x="5668" y="2874"/>
                      <a:pt x="5692" y="2839"/>
                      <a:pt x="5692" y="2791"/>
                    </a:cubicBezTo>
                    <a:lnTo>
                      <a:pt x="5692" y="398"/>
                    </a:lnTo>
                    <a:cubicBezTo>
                      <a:pt x="5787" y="379"/>
                      <a:pt x="5924" y="358"/>
                      <a:pt x="6080" y="358"/>
                    </a:cubicBezTo>
                    <a:cubicBezTo>
                      <a:pt x="6313" y="358"/>
                      <a:pt x="6587" y="405"/>
                      <a:pt x="6823" y="576"/>
                    </a:cubicBezTo>
                    <a:cubicBezTo>
                      <a:pt x="7132" y="791"/>
                      <a:pt x="7275" y="1207"/>
                      <a:pt x="7275" y="1803"/>
                    </a:cubicBezTo>
                    <a:lnTo>
                      <a:pt x="7275" y="3755"/>
                    </a:lnTo>
                    <a:cubicBezTo>
                      <a:pt x="7275" y="3862"/>
                      <a:pt x="7370" y="3934"/>
                      <a:pt x="7454" y="3934"/>
                    </a:cubicBezTo>
                    <a:lnTo>
                      <a:pt x="10395" y="3934"/>
                    </a:lnTo>
                    <a:cubicBezTo>
                      <a:pt x="10716" y="3934"/>
                      <a:pt x="10990" y="4208"/>
                      <a:pt x="10990" y="4529"/>
                    </a:cubicBezTo>
                    <a:cubicBezTo>
                      <a:pt x="10990" y="4863"/>
                      <a:pt x="10716" y="5125"/>
                      <a:pt x="10395" y="5125"/>
                    </a:cubicBezTo>
                    <a:lnTo>
                      <a:pt x="8823" y="5125"/>
                    </a:lnTo>
                    <a:cubicBezTo>
                      <a:pt x="8728" y="5125"/>
                      <a:pt x="8644" y="5220"/>
                      <a:pt x="8644" y="5303"/>
                    </a:cubicBezTo>
                    <a:cubicBezTo>
                      <a:pt x="8644" y="5410"/>
                      <a:pt x="8740" y="5482"/>
                      <a:pt x="8823" y="5482"/>
                    </a:cubicBezTo>
                    <a:lnTo>
                      <a:pt x="10228" y="5482"/>
                    </a:lnTo>
                    <a:cubicBezTo>
                      <a:pt x="10538" y="5494"/>
                      <a:pt x="10788" y="5767"/>
                      <a:pt x="10788" y="6077"/>
                    </a:cubicBezTo>
                    <a:cubicBezTo>
                      <a:pt x="10788" y="6399"/>
                      <a:pt x="10526" y="6672"/>
                      <a:pt x="10192" y="6672"/>
                    </a:cubicBezTo>
                    <a:lnTo>
                      <a:pt x="8823" y="6672"/>
                    </a:lnTo>
                    <a:cubicBezTo>
                      <a:pt x="8728" y="6672"/>
                      <a:pt x="8644" y="6768"/>
                      <a:pt x="8644" y="6851"/>
                    </a:cubicBezTo>
                    <a:cubicBezTo>
                      <a:pt x="8644" y="6958"/>
                      <a:pt x="8740" y="7030"/>
                      <a:pt x="8823" y="7030"/>
                    </a:cubicBezTo>
                    <a:lnTo>
                      <a:pt x="10073" y="7030"/>
                    </a:lnTo>
                    <a:cubicBezTo>
                      <a:pt x="10371" y="7053"/>
                      <a:pt x="10597" y="7327"/>
                      <a:pt x="10597" y="7625"/>
                    </a:cubicBezTo>
                    <a:cubicBezTo>
                      <a:pt x="10597" y="7946"/>
                      <a:pt x="10335" y="8220"/>
                      <a:pt x="10002" y="8220"/>
                    </a:cubicBezTo>
                    <a:lnTo>
                      <a:pt x="8823" y="8220"/>
                    </a:lnTo>
                    <a:cubicBezTo>
                      <a:pt x="8728" y="8220"/>
                      <a:pt x="8644" y="8315"/>
                      <a:pt x="8644" y="8399"/>
                    </a:cubicBezTo>
                    <a:cubicBezTo>
                      <a:pt x="8644" y="8506"/>
                      <a:pt x="8740" y="8577"/>
                      <a:pt x="8823" y="8577"/>
                    </a:cubicBezTo>
                    <a:lnTo>
                      <a:pt x="9883" y="8577"/>
                    </a:lnTo>
                    <a:cubicBezTo>
                      <a:pt x="9895" y="8577"/>
                      <a:pt x="9918" y="8589"/>
                      <a:pt x="9918" y="8589"/>
                    </a:cubicBezTo>
                    <a:cubicBezTo>
                      <a:pt x="10192" y="8649"/>
                      <a:pt x="10407" y="8887"/>
                      <a:pt x="10407" y="9185"/>
                    </a:cubicBezTo>
                    <a:cubicBezTo>
                      <a:pt x="10407" y="9518"/>
                      <a:pt x="10133" y="9780"/>
                      <a:pt x="9811" y="9780"/>
                    </a:cubicBezTo>
                    <a:lnTo>
                      <a:pt x="8823" y="9780"/>
                    </a:lnTo>
                    <a:cubicBezTo>
                      <a:pt x="8728" y="9780"/>
                      <a:pt x="8644" y="9875"/>
                      <a:pt x="8644" y="9958"/>
                    </a:cubicBezTo>
                    <a:cubicBezTo>
                      <a:pt x="8644" y="10066"/>
                      <a:pt x="8740" y="10137"/>
                      <a:pt x="8823" y="10137"/>
                    </a:cubicBezTo>
                    <a:lnTo>
                      <a:pt x="9811" y="10137"/>
                    </a:lnTo>
                    <a:cubicBezTo>
                      <a:pt x="10347" y="10137"/>
                      <a:pt x="10776" y="9708"/>
                      <a:pt x="10776" y="9173"/>
                    </a:cubicBezTo>
                    <a:cubicBezTo>
                      <a:pt x="10776" y="8887"/>
                      <a:pt x="10657" y="8637"/>
                      <a:pt x="10466" y="8458"/>
                    </a:cubicBezTo>
                    <a:cubicBezTo>
                      <a:pt x="10764" y="8292"/>
                      <a:pt x="10966" y="7982"/>
                      <a:pt x="10966" y="7613"/>
                    </a:cubicBezTo>
                    <a:cubicBezTo>
                      <a:pt x="10966" y="7327"/>
                      <a:pt x="10847" y="7077"/>
                      <a:pt x="10657" y="6899"/>
                    </a:cubicBezTo>
                    <a:cubicBezTo>
                      <a:pt x="10954" y="6803"/>
                      <a:pt x="11145" y="6482"/>
                      <a:pt x="11145" y="6113"/>
                    </a:cubicBezTo>
                    <a:cubicBezTo>
                      <a:pt x="11145" y="5827"/>
                      <a:pt x="11026" y="5577"/>
                      <a:pt x="10835" y="5398"/>
                    </a:cubicBezTo>
                    <a:cubicBezTo>
                      <a:pt x="11133" y="5232"/>
                      <a:pt x="11347" y="4922"/>
                      <a:pt x="11347" y="4541"/>
                    </a:cubicBezTo>
                    <a:cubicBezTo>
                      <a:pt x="11347" y="4005"/>
                      <a:pt x="10907" y="3577"/>
                      <a:pt x="10371" y="3577"/>
                    </a:cubicBezTo>
                    <a:lnTo>
                      <a:pt x="7621" y="3577"/>
                    </a:lnTo>
                    <a:lnTo>
                      <a:pt x="7621" y="1827"/>
                    </a:lnTo>
                    <a:cubicBezTo>
                      <a:pt x="7621" y="1112"/>
                      <a:pt x="7418" y="588"/>
                      <a:pt x="7013" y="291"/>
                    </a:cubicBezTo>
                    <a:cubicBezTo>
                      <a:pt x="6703" y="61"/>
                      <a:pt x="6332" y="0"/>
                      <a:pt x="6027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6251;p86">
                <a:extLst>
                  <a:ext uri="{FF2B5EF4-FFF2-40B4-BE49-F238E27FC236}">
                    <a16:creationId xmlns:a16="http://schemas.microsoft.com/office/drawing/2014/main" id="{FB7E546A-C0F0-4D5C-A762-869763265F32}"/>
                  </a:ext>
                </a:extLst>
              </p:cNvPr>
              <p:cNvSpPr/>
              <p:nvPr/>
            </p:nvSpPr>
            <p:spPr>
              <a:xfrm>
                <a:off x="6920842" y="2577064"/>
                <a:ext cx="36709" cy="3667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5" extrusionOk="0">
                    <a:moveTo>
                      <a:pt x="584" y="369"/>
                    </a:moveTo>
                    <a:cubicBezTo>
                      <a:pt x="703" y="369"/>
                      <a:pt x="787" y="464"/>
                      <a:pt x="787" y="584"/>
                    </a:cubicBezTo>
                    <a:cubicBezTo>
                      <a:pt x="787" y="703"/>
                      <a:pt x="703" y="786"/>
                      <a:pt x="584" y="786"/>
                    </a:cubicBezTo>
                    <a:cubicBezTo>
                      <a:pt x="465" y="786"/>
                      <a:pt x="370" y="703"/>
                      <a:pt x="370" y="584"/>
                    </a:cubicBezTo>
                    <a:cubicBezTo>
                      <a:pt x="370" y="464"/>
                      <a:pt x="453" y="369"/>
                      <a:pt x="584" y="369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4"/>
                    </a:cubicBezTo>
                    <a:cubicBezTo>
                      <a:pt x="1" y="905"/>
                      <a:pt x="251" y="1155"/>
                      <a:pt x="584" y="1155"/>
                    </a:cubicBezTo>
                    <a:cubicBezTo>
                      <a:pt x="906" y="1155"/>
                      <a:pt x="1156" y="905"/>
                      <a:pt x="1156" y="584"/>
                    </a:cubicBezTo>
                    <a:cubicBezTo>
                      <a:pt x="1156" y="250"/>
                      <a:pt x="894" y="0"/>
                      <a:pt x="584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25B3E1-BF50-4B3F-A9A2-FF5CF6AC5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25" y="1026493"/>
            <a:ext cx="1000715" cy="10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0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7172;p61">
            <a:extLst>
              <a:ext uri="{FF2B5EF4-FFF2-40B4-BE49-F238E27FC236}">
                <a16:creationId xmlns:a16="http://schemas.microsoft.com/office/drawing/2014/main" id="{31C7AE58-E5DD-4C54-A468-1ABF3D708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567624"/>
              </p:ext>
            </p:extLst>
          </p:nvPr>
        </p:nvGraphicFramePr>
        <p:xfrm>
          <a:off x="486778" y="964909"/>
          <a:ext cx="11218444" cy="50607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7404">
                  <a:extLst>
                    <a:ext uri="{9D8B030D-6E8A-4147-A177-3AD203B41FA5}">
                      <a16:colId xmlns:a16="http://schemas.microsoft.com/office/drawing/2014/main" val="3843532477"/>
                    </a:ext>
                  </a:extLst>
                </a:gridCol>
                <a:gridCol w="4856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defTabSz="89535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1" kern="12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matic SC"/>
                        </a:rPr>
                        <a:t>№</a:t>
                      </a:r>
                      <a:endParaRPr sz="1600" b="1" kern="1200" dirty="0">
                        <a:solidFill>
                          <a:srgbClr val="44546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89535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1" kern="12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matic SC"/>
                        </a:rPr>
                        <a:t>Партнёры</a:t>
                      </a:r>
                      <a:endParaRPr sz="1600" b="1" kern="1200" dirty="0">
                        <a:solidFill>
                          <a:srgbClr val="44546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дало читателям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matic SC"/>
                        <a:cs typeface="Arial" panose="020B0604020202020204" pitchFamily="34" charset="0"/>
                        <a:sym typeface="Amatic S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matic SC"/>
                          <a:cs typeface="Arial" panose="020B0604020202020204" pitchFamily="34" charset="0"/>
                          <a:sym typeface="Amatic SC"/>
                        </a:rPr>
                        <a:t>1</a:t>
                      </a:r>
                      <a:endParaRPr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matic SC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Муниципальные общедоступные библиотеки области </a:t>
                      </a: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(606 библиотек)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пунктов выдачи адаптированной литературы на базе муниципальных библиотек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общих адаптированных библиотечных продуктов и мероприятий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Вовлечение читателей муниципальных библиотек в инклюзивные всероссийские и региональные мероприятия и акции</a:t>
                      </a:r>
                    </a:p>
                    <a:p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48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matic SC"/>
                        </a:rPr>
                        <a:t>2</a:t>
                      </a:r>
                      <a:endParaRPr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667E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Белгородский государственный театр им. Щепкина</a:t>
                      </a: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Белгородский государственный театр кукол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Инклюзивные спектакли с тифлокомментариями (6 спектаклей)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Ежегодный фестиваль для детей с ОВЗ «Под радугой» с 2011 года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9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matic SC"/>
                        </a:rPr>
                        <a:t>3</a:t>
                      </a:r>
                      <a:endParaRPr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Белгородская государственная филармония</a:t>
                      </a: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Виртуальный концертный зал с 2019 года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Совместный проект «Архитектура в музыке, музыка в архитектуре» – 2020 г.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концертных площадок в библиотеке</a:t>
                      </a:r>
                    </a:p>
                    <a:p>
                      <a:endParaRPr lang="ru-RU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667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35483"/>
                  </a:ext>
                </a:extLst>
              </a:tr>
              <a:tr h="41899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matic SC"/>
                        </a:rPr>
                        <a:t>4</a:t>
                      </a:r>
                      <a:endParaRPr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Музеи области (29 музеев) 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Совместные адаптированные экскурсии на базе библиотек и музеев для инвалидов области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Многоформатные издания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667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426504"/>
                  </a:ext>
                </a:extLst>
              </a:tr>
              <a:tr h="41899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matic SC"/>
                        </a:rPr>
                        <a:t>5</a:t>
                      </a:r>
                      <a:endParaRPr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ВОС, ВОГ, ВОИ, НКО инвалидов (4) 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667E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целевой аудиторией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  <a:p>
                      <a:endParaRPr lang="ru-RU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470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matic SC"/>
                        </a:rPr>
                        <a:t>6</a:t>
                      </a:r>
                      <a:endParaRPr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 коррекционных дошкольных школьных и высших учебных заведений (101 юридическое лицо)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детей в индивидуальных, групповых и массвовых мероприятиях</a:t>
                      </a:r>
                      <a:endParaRPr lang="ru-RU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627789"/>
                  </a:ext>
                </a:extLst>
              </a:tr>
              <a:tr h="41899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matic SC"/>
                        </a:rPr>
                        <a:t>7</a:t>
                      </a:r>
                      <a:endParaRPr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Волонтеры (16 учреждений, организаций, частных лиц)</a:t>
                      </a:r>
                      <a:endParaRPr lang="ru-RU" sz="16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Рукодельные тактильные книги для слепых детей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Совместное проведение мероприятий</a:t>
                      </a:r>
                      <a:endParaRPr lang="ru-RU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059850"/>
                  </a:ext>
                </a:extLst>
              </a:tr>
            </a:tbl>
          </a:graphicData>
        </a:graphic>
      </p:graphicFrame>
      <p:sp>
        <p:nvSpPr>
          <p:cNvPr id="10" name="Google Shape;1379;p81">
            <a:extLst>
              <a:ext uri="{FF2B5EF4-FFF2-40B4-BE49-F238E27FC236}">
                <a16:creationId xmlns:a16="http://schemas.microsoft.com/office/drawing/2014/main" id="{3425C90B-C20C-432F-9BFA-2403EE460963}"/>
              </a:ext>
            </a:extLst>
          </p:cNvPr>
          <p:cNvSpPr/>
          <p:nvPr/>
        </p:nvSpPr>
        <p:spPr>
          <a:xfrm>
            <a:off x="0" y="6507717"/>
            <a:ext cx="12192000" cy="350283"/>
          </a:xfrm>
          <a:custGeom>
            <a:avLst/>
            <a:gdLst/>
            <a:ahLst/>
            <a:cxnLst/>
            <a:rect l="l" t="t" r="r" b="b"/>
            <a:pathLst>
              <a:path w="16911" h="3199" extrusionOk="0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380;p81">
            <a:extLst>
              <a:ext uri="{FF2B5EF4-FFF2-40B4-BE49-F238E27FC236}">
                <a16:creationId xmlns:a16="http://schemas.microsoft.com/office/drawing/2014/main" id="{FA7EA912-79E1-43AF-817A-2A43FAD72436}"/>
              </a:ext>
            </a:extLst>
          </p:cNvPr>
          <p:cNvSpPr/>
          <p:nvPr/>
        </p:nvSpPr>
        <p:spPr>
          <a:xfrm>
            <a:off x="1" y="6246720"/>
            <a:ext cx="2981990" cy="467916"/>
          </a:xfrm>
          <a:custGeom>
            <a:avLst/>
            <a:gdLst/>
            <a:ahLst/>
            <a:cxnLst/>
            <a:rect l="l" t="t" r="r" b="b"/>
            <a:pathLst>
              <a:path w="5809" h="3199" extrusionOk="0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1C7C3A4-35EF-4D2A-9CE7-4C92493D347B}"/>
              </a:ext>
            </a:extLst>
          </p:cNvPr>
          <p:cNvSpPr/>
          <p:nvPr/>
        </p:nvSpPr>
        <p:spPr>
          <a:xfrm>
            <a:off x="299693" y="6296011"/>
            <a:ext cx="212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БИБЛИОТЕКА</a:t>
            </a:r>
          </a:p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слепых им. В.Я. Ерошенко</a:t>
            </a:r>
          </a:p>
        </p:txBody>
      </p:sp>
      <p:sp>
        <p:nvSpPr>
          <p:cNvPr id="13" name="Google Shape;3399;p82">
            <a:extLst>
              <a:ext uri="{FF2B5EF4-FFF2-40B4-BE49-F238E27FC236}">
                <a16:creationId xmlns:a16="http://schemas.microsoft.com/office/drawing/2014/main" id="{EA781069-FCCA-4FDD-BD7B-2F94A0F031F8}"/>
              </a:ext>
            </a:extLst>
          </p:cNvPr>
          <p:cNvSpPr/>
          <p:nvPr/>
        </p:nvSpPr>
        <p:spPr>
          <a:xfrm flipH="1">
            <a:off x="65008" y="6314771"/>
            <a:ext cx="217431" cy="316068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4546A"/>
              </a:solidFill>
            </a:endParaRPr>
          </a:p>
        </p:txBody>
      </p:sp>
      <p:grpSp>
        <p:nvGrpSpPr>
          <p:cNvPr id="15" name="Google Shape;8210;p64">
            <a:extLst>
              <a:ext uri="{FF2B5EF4-FFF2-40B4-BE49-F238E27FC236}">
                <a16:creationId xmlns:a16="http://schemas.microsoft.com/office/drawing/2014/main" id="{300075F3-D192-404B-A4B7-B9A605AA37C6}"/>
              </a:ext>
            </a:extLst>
          </p:cNvPr>
          <p:cNvGrpSpPr/>
          <p:nvPr/>
        </p:nvGrpSpPr>
        <p:grpSpPr>
          <a:xfrm rot="16200000" flipH="1">
            <a:off x="10383370" y="-1734652"/>
            <a:ext cx="2480154" cy="2375356"/>
            <a:chOff x="727421" y="2828315"/>
            <a:chExt cx="1695374" cy="1560837"/>
          </a:xfrm>
          <a:solidFill>
            <a:schemeClr val="bg1"/>
          </a:solidFill>
        </p:grpSpPr>
        <p:grpSp>
          <p:nvGrpSpPr>
            <p:cNvPr id="16" name="Google Shape;8211;p64">
              <a:extLst>
                <a:ext uri="{FF2B5EF4-FFF2-40B4-BE49-F238E27FC236}">
                  <a16:creationId xmlns:a16="http://schemas.microsoft.com/office/drawing/2014/main" id="{85B8F051-E7CE-4D17-9DDD-FEEE81D467EF}"/>
                </a:ext>
              </a:extLst>
            </p:cNvPr>
            <p:cNvGrpSpPr/>
            <p:nvPr/>
          </p:nvGrpSpPr>
          <p:grpSpPr>
            <a:xfrm>
              <a:off x="819108" y="2882501"/>
              <a:ext cx="103104" cy="1426186"/>
              <a:chOff x="4674013" y="3100904"/>
              <a:chExt cx="122758" cy="1698043"/>
            </a:xfrm>
            <a:grpFill/>
          </p:grpSpPr>
          <p:sp>
            <p:nvSpPr>
              <p:cNvPr id="68" name="Google Shape;8212;p64">
                <a:extLst>
                  <a:ext uri="{FF2B5EF4-FFF2-40B4-BE49-F238E27FC236}">
                    <a16:creationId xmlns:a16="http://schemas.microsoft.com/office/drawing/2014/main" id="{D7E62683-2095-482E-BDE1-7D368BC645A6}"/>
                  </a:ext>
                </a:extLst>
              </p:cNvPr>
              <p:cNvSpPr/>
              <p:nvPr/>
            </p:nvSpPr>
            <p:spPr>
              <a:xfrm>
                <a:off x="46740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13;p64">
                <a:extLst>
                  <a:ext uri="{FF2B5EF4-FFF2-40B4-BE49-F238E27FC236}">
                    <a16:creationId xmlns:a16="http://schemas.microsoft.com/office/drawing/2014/main" id="{7A6FFE0A-DDB6-4165-AEE4-1542585C7A53}"/>
                  </a:ext>
                </a:extLst>
              </p:cNvPr>
              <p:cNvSpPr/>
              <p:nvPr/>
            </p:nvSpPr>
            <p:spPr>
              <a:xfrm>
                <a:off x="46740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14;p64">
                <a:extLst>
                  <a:ext uri="{FF2B5EF4-FFF2-40B4-BE49-F238E27FC236}">
                    <a16:creationId xmlns:a16="http://schemas.microsoft.com/office/drawing/2014/main" id="{B9618EEB-8CBC-4A61-9EE8-A3CD62C06B48}"/>
                  </a:ext>
                </a:extLst>
              </p:cNvPr>
              <p:cNvSpPr/>
              <p:nvPr/>
            </p:nvSpPr>
            <p:spPr>
              <a:xfrm>
                <a:off x="46740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15;p64">
                <a:extLst>
                  <a:ext uri="{FF2B5EF4-FFF2-40B4-BE49-F238E27FC236}">
                    <a16:creationId xmlns:a16="http://schemas.microsoft.com/office/drawing/2014/main" id="{AB5BCADE-516F-44E5-AF63-FCD58CDFC78B}"/>
                  </a:ext>
                </a:extLst>
              </p:cNvPr>
              <p:cNvSpPr/>
              <p:nvPr/>
            </p:nvSpPr>
            <p:spPr>
              <a:xfrm>
                <a:off x="46740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16;p64">
                <a:extLst>
                  <a:ext uri="{FF2B5EF4-FFF2-40B4-BE49-F238E27FC236}">
                    <a16:creationId xmlns:a16="http://schemas.microsoft.com/office/drawing/2014/main" id="{B5DC3FD3-B21C-49ED-BEBB-9A5B62BFB7C3}"/>
                  </a:ext>
                </a:extLst>
              </p:cNvPr>
              <p:cNvSpPr/>
              <p:nvPr/>
            </p:nvSpPr>
            <p:spPr>
              <a:xfrm>
                <a:off x="46740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17;p64">
                <a:extLst>
                  <a:ext uri="{FF2B5EF4-FFF2-40B4-BE49-F238E27FC236}">
                    <a16:creationId xmlns:a16="http://schemas.microsoft.com/office/drawing/2014/main" id="{D06D8521-60AD-4326-A400-059AAC4005DC}"/>
                  </a:ext>
                </a:extLst>
              </p:cNvPr>
              <p:cNvSpPr/>
              <p:nvPr/>
            </p:nvSpPr>
            <p:spPr>
              <a:xfrm>
                <a:off x="46740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8218;p64">
                <a:extLst>
                  <a:ext uri="{FF2B5EF4-FFF2-40B4-BE49-F238E27FC236}">
                    <a16:creationId xmlns:a16="http://schemas.microsoft.com/office/drawing/2014/main" id="{59808A26-4385-46FF-AA6D-B8E313DDD530}"/>
                  </a:ext>
                </a:extLst>
              </p:cNvPr>
              <p:cNvSpPr/>
              <p:nvPr/>
            </p:nvSpPr>
            <p:spPr>
              <a:xfrm>
                <a:off x="46740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8219;p64">
              <a:extLst>
                <a:ext uri="{FF2B5EF4-FFF2-40B4-BE49-F238E27FC236}">
                  <a16:creationId xmlns:a16="http://schemas.microsoft.com/office/drawing/2014/main" id="{3F043633-F551-496F-A176-C5F32EEB0AEC}"/>
                </a:ext>
              </a:extLst>
            </p:cNvPr>
            <p:cNvGrpSpPr/>
            <p:nvPr/>
          </p:nvGrpSpPr>
          <p:grpSpPr>
            <a:xfrm>
              <a:off x="1062475" y="2882501"/>
              <a:ext cx="103104" cy="1426186"/>
              <a:chOff x="4940438" y="3100904"/>
              <a:chExt cx="122758" cy="1698043"/>
            </a:xfrm>
            <a:grpFill/>
          </p:grpSpPr>
          <p:sp>
            <p:nvSpPr>
              <p:cNvPr id="61" name="Google Shape;8220;p64">
                <a:extLst>
                  <a:ext uri="{FF2B5EF4-FFF2-40B4-BE49-F238E27FC236}">
                    <a16:creationId xmlns:a16="http://schemas.microsoft.com/office/drawing/2014/main" id="{EEC4D3EB-724A-4E54-BEC1-01EFFB7DB626}"/>
                  </a:ext>
                </a:extLst>
              </p:cNvPr>
              <p:cNvSpPr/>
              <p:nvPr/>
            </p:nvSpPr>
            <p:spPr>
              <a:xfrm>
                <a:off x="4940438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221;p64">
                <a:extLst>
                  <a:ext uri="{FF2B5EF4-FFF2-40B4-BE49-F238E27FC236}">
                    <a16:creationId xmlns:a16="http://schemas.microsoft.com/office/drawing/2014/main" id="{E59B7727-BC02-4CD1-8224-6E092F8A9039}"/>
                  </a:ext>
                </a:extLst>
              </p:cNvPr>
              <p:cNvSpPr/>
              <p:nvPr/>
            </p:nvSpPr>
            <p:spPr>
              <a:xfrm>
                <a:off x="4940438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222;p64">
                <a:extLst>
                  <a:ext uri="{FF2B5EF4-FFF2-40B4-BE49-F238E27FC236}">
                    <a16:creationId xmlns:a16="http://schemas.microsoft.com/office/drawing/2014/main" id="{7573A79F-6D7B-4BAE-82FF-11EB80C79A3A}"/>
                  </a:ext>
                </a:extLst>
              </p:cNvPr>
              <p:cNvSpPr/>
              <p:nvPr/>
            </p:nvSpPr>
            <p:spPr>
              <a:xfrm>
                <a:off x="4940438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223;p64">
                <a:extLst>
                  <a:ext uri="{FF2B5EF4-FFF2-40B4-BE49-F238E27FC236}">
                    <a16:creationId xmlns:a16="http://schemas.microsoft.com/office/drawing/2014/main" id="{F1065D81-3346-490C-814A-480DAFF48710}"/>
                  </a:ext>
                </a:extLst>
              </p:cNvPr>
              <p:cNvSpPr/>
              <p:nvPr/>
            </p:nvSpPr>
            <p:spPr>
              <a:xfrm>
                <a:off x="4940438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224;p64">
                <a:extLst>
                  <a:ext uri="{FF2B5EF4-FFF2-40B4-BE49-F238E27FC236}">
                    <a16:creationId xmlns:a16="http://schemas.microsoft.com/office/drawing/2014/main" id="{54EDAD56-8EEA-4C03-929D-053D0B256B67}"/>
                  </a:ext>
                </a:extLst>
              </p:cNvPr>
              <p:cNvSpPr/>
              <p:nvPr/>
            </p:nvSpPr>
            <p:spPr>
              <a:xfrm>
                <a:off x="4940438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25;p64">
                <a:extLst>
                  <a:ext uri="{FF2B5EF4-FFF2-40B4-BE49-F238E27FC236}">
                    <a16:creationId xmlns:a16="http://schemas.microsoft.com/office/drawing/2014/main" id="{29C6FEDA-BCC9-4276-9449-3EBE6210958B}"/>
                  </a:ext>
                </a:extLst>
              </p:cNvPr>
              <p:cNvSpPr/>
              <p:nvPr/>
            </p:nvSpPr>
            <p:spPr>
              <a:xfrm>
                <a:off x="4940438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26;p64">
                <a:extLst>
                  <a:ext uri="{FF2B5EF4-FFF2-40B4-BE49-F238E27FC236}">
                    <a16:creationId xmlns:a16="http://schemas.microsoft.com/office/drawing/2014/main" id="{E313C9A9-FFC4-4978-A285-076CAC120A46}"/>
                  </a:ext>
                </a:extLst>
              </p:cNvPr>
              <p:cNvSpPr/>
              <p:nvPr/>
            </p:nvSpPr>
            <p:spPr>
              <a:xfrm>
                <a:off x="4940438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8227;p64">
              <a:extLst>
                <a:ext uri="{FF2B5EF4-FFF2-40B4-BE49-F238E27FC236}">
                  <a16:creationId xmlns:a16="http://schemas.microsoft.com/office/drawing/2014/main" id="{4464ABED-F96B-4E01-A2A0-4E69563AB43B}"/>
                </a:ext>
              </a:extLst>
            </p:cNvPr>
            <p:cNvGrpSpPr/>
            <p:nvPr/>
          </p:nvGrpSpPr>
          <p:grpSpPr>
            <a:xfrm>
              <a:off x="1299324" y="2882501"/>
              <a:ext cx="103104" cy="1426186"/>
              <a:chOff x="5206863" y="3100904"/>
              <a:chExt cx="122758" cy="1698043"/>
            </a:xfrm>
            <a:grpFill/>
          </p:grpSpPr>
          <p:sp>
            <p:nvSpPr>
              <p:cNvPr id="54" name="Google Shape;8228;p64">
                <a:extLst>
                  <a:ext uri="{FF2B5EF4-FFF2-40B4-BE49-F238E27FC236}">
                    <a16:creationId xmlns:a16="http://schemas.microsoft.com/office/drawing/2014/main" id="{630C584F-A2A9-4CFE-AF85-664F1C46A0EC}"/>
                  </a:ext>
                </a:extLst>
              </p:cNvPr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229;p64">
                <a:extLst>
                  <a:ext uri="{FF2B5EF4-FFF2-40B4-BE49-F238E27FC236}">
                    <a16:creationId xmlns:a16="http://schemas.microsoft.com/office/drawing/2014/main" id="{FE0BAF4E-0939-45CB-A30B-A74D4839FAD4}"/>
                  </a:ext>
                </a:extLst>
              </p:cNvPr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230;p64">
                <a:extLst>
                  <a:ext uri="{FF2B5EF4-FFF2-40B4-BE49-F238E27FC236}">
                    <a16:creationId xmlns:a16="http://schemas.microsoft.com/office/drawing/2014/main" id="{FC08FE4C-491C-4DF6-A745-C360DA34AF0E}"/>
                  </a:ext>
                </a:extLst>
              </p:cNvPr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231;p64">
                <a:extLst>
                  <a:ext uri="{FF2B5EF4-FFF2-40B4-BE49-F238E27FC236}">
                    <a16:creationId xmlns:a16="http://schemas.microsoft.com/office/drawing/2014/main" id="{B5A642CD-4EF4-482E-996D-C4434DBDA2B9}"/>
                  </a:ext>
                </a:extLst>
              </p:cNvPr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232;p64">
                <a:extLst>
                  <a:ext uri="{FF2B5EF4-FFF2-40B4-BE49-F238E27FC236}">
                    <a16:creationId xmlns:a16="http://schemas.microsoft.com/office/drawing/2014/main" id="{48FF0BE8-4B59-4BE4-982E-8984C00CA088}"/>
                  </a:ext>
                </a:extLst>
              </p:cNvPr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233;p64">
                <a:extLst>
                  <a:ext uri="{FF2B5EF4-FFF2-40B4-BE49-F238E27FC236}">
                    <a16:creationId xmlns:a16="http://schemas.microsoft.com/office/drawing/2014/main" id="{AAF51B1A-D2FC-459E-9179-9EEA20C78355}"/>
                  </a:ext>
                </a:extLst>
              </p:cNvPr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234;p64">
                <a:extLst>
                  <a:ext uri="{FF2B5EF4-FFF2-40B4-BE49-F238E27FC236}">
                    <a16:creationId xmlns:a16="http://schemas.microsoft.com/office/drawing/2014/main" id="{8F7F1C22-6C4F-4E64-9519-868A6180B4DA}"/>
                  </a:ext>
                </a:extLst>
              </p:cNvPr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8235;p64">
              <a:extLst>
                <a:ext uri="{FF2B5EF4-FFF2-40B4-BE49-F238E27FC236}">
                  <a16:creationId xmlns:a16="http://schemas.microsoft.com/office/drawing/2014/main" id="{E778C0DD-047E-4033-A584-B5AF371E2714}"/>
                </a:ext>
              </a:extLst>
            </p:cNvPr>
            <p:cNvGrpSpPr/>
            <p:nvPr/>
          </p:nvGrpSpPr>
          <p:grpSpPr>
            <a:xfrm>
              <a:off x="1786057" y="2882501"/>
              <a:ext cx="103104" cy="1426186"/>
              <a:chOff x="6006138" y="3143629"/>
              <a:chExt cx="122758" cy="1698043"/>
            </a:xfrm>
            <a:grpFill/>
          </p:grpSpPr>
          <p:sp>
            <p:nvSpPr>
              <p:cNvPr id="47" name="Google Shape;8236;p64">
                <a:extLst>
                  <a:ext uri="{FF2B5EF4-FFF2-40B4-BE49-F238E27FC236}">
                    <a16:creationId xmlns:a16="http://schemas.microsoft.com/office/drawing/2014/main" id="{F136F4ED-8525-4C30-9BCF-EC37949FD43E}"/>
                  </a:ext>
                </a:extLst>
              </p:cNvPr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237;p64">
                <a:extLst>
                  <a:ext uri="{FF2B5EF4-FFF2-40B4-BE49-F238E27FC236}">
                    <a16:creationId xmlns:a16="http://schemas.microsoft.com/office/drawing/2014/main" id="{CF05EEEA-E7EE-4545-9BF6-4912823F2FE3}"/>
                  </a:ext>
                </a:extLst>
              </p:cNvPr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238;p64">
                <a:extLst>
                  <a:ext uri="{FF2B5EF4-FFF2-40B4-BE49-F238E27FC236}">
                    <a16:creationId xmlns:a16="http://schemas.microsoft.com/office/drawing/2014/main" id="{D8D99D4A-FBD5-4DF7-B4C1-DB92FD02FA04}"/>
                  </a:ext>
                </a:extLst>
              </p:cNvPr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239;p64">
                <a:extLst>
                  <a:ext uri="{FF2B5EF4-FFF2-40B4-BE49-F238E27FC236}">
                    <a16:creationId xmlns:a16="http://schemas.microsoft.com/office/drawing/2014/main" id="{7D253A9B-9275-4ABD-B053-16A33FE3F811}"/>
                  </a:ext>
                </a:extLst>
              </p:cNvPr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240;p64">
                <a:extLst>
                  <a:ext uri="{FF2B5EF4-FFF2-40B4-BE49-F238E27FC236}">
                    <a16:creationId xmlns:a16="http://schemas.microsoft.com/office/drawing/2014/main" id="{156B9828-29C6-4692-BA2B-C7F1177DAD2C}"/>
                  </a:ext>
                </a:extLst>
              </p:cNvPr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241;p64">
                <a:extLst>
                  <a:ext uri="{FF2B5EF4-FFF2-40B4-BE49-F238E27FC236}">
                    <a16:creationId xmlns:a16="http://schemas.microsoft.com/office/drawing/2014/main" id="{6BC18CE2-7061-424D-9ACC-6BB924FABC70}"/>
                  </a:ext>
                </a:extLst>
              </p:cNvPr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242;p64">
                <a:extLst>
                  <a:ext uri="{FF2B5EF4-FFF2-40B4-BE49-F238E27FC236}">
                    <a16:creationId xmlns:a16="http://schemas.microsoft.com/office/drawing/2014/main" id="{0A27D80B-3684-4390-979F-038D8CB5E0E0}"/>
                  </a:ext>
                </a:extLst>
              </p:cNvPr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8243;p64">
              <a:extLst>
                <a:ext uri="{FF2B5EF4-FFF2-40B4-BE49-F238E27FC236}">
                  <a16:creationId xmlns:a16="http://schemas.microsoft.com/office/drawing/2014/main" id="{116D3D61-09B2-4403-BD92-434563B9D2E7}"/>
                </a:ext>
              </a:extLst>
            </p:cNvPr>
            <p:cNvGrpSpPr/>
            <p:nvPr/>
          </p:nvGrpSpPr>
          <p:grpSpPr>
            <a:xfrm>
              <a:off x="2029422" y="2882501"/>
              <a:ext cx="103104" cy="1426186"/>
              <a:chOff x="6805413" y="3100904"/>
              <a:chExt cx="122758" cy="1698043"/>
            </a:xfrm>
            <a:grpFill/>
          </p:grpSpPr>
          <p:sp>
            <p:nvSpPr>
              <p:cNvPr id="40" name="Google Shape;8244;p64">
                <a:extLst>
                  <a:ext uri="{FF2B5EF4-FFF2-40B4-BE49-F238E27FC236}">
                    <a16:creationId xmlns:a16="http://schemas.microsoft.com/office/drawing/2014/main" id="{95B67958-A67A-4066-9B3B-44C422F5A48F}"/>
                  </a:ext>
                </a:extLst>
              </p:cNvPr>
              <p:cNvSpPr/>
              <p:nvPr/>
            </p:nvSpPr>
            <p:spPr>
              <a:xfrm>
                <a:off x="68054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245;p64">
                <a:extLst>
                  <a:ext uri="{FF2B5EF4-FFF2-40B4-BE49-F238E27FC236}">
                    <a16:creationId xmlns:a16="http://schemas.microsoft.com/office/drawing/2014/main" id="{2B362D7D-2D11-4D2A-93D4-9622126CA32E}"/>
                  </a:ext>
                </a:extLst>
              </p:cNvPr>
              <p:cNvSpPr/>
              <p:nvPr/>
            </p:nvSpPr>
            <p:spPr>
              <a:xfrm>
                <a:off x="68054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246;p64">
                <a:extLst>
                  <a:ext uri="{FF2B5EF4-FFF2-40B4-BE49-F238E27FC236}">
                    <a16:creationId xmlns:a16="http://schemas.microsoft.com/office/drawing/2014/main" id="{7221578D-0582-4840-AE96-13CA35B4F3AE}"/>
                  </a:ext>
                </a:extLst>
              </p:cNvPr>
              <p:cNvSpPr/>
              <p:nvPr/>
            </p:nvSpPr>
            <p:spPr>
              <a:xfrm>
                <a:off x="68054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8247;p64">
                <a:extLst>
                  <a:ext uri="{FF2B5EF4-FFF2-40B4-BE49-F238E27FC236}">
                    <a16:creationId xmlns:a16="http://schemas.microsoft.com/office/drawing/2014/main" id="{2E2BEB5A-0993-4B61-BD32-F1DFF00BE3E8}"/>
                  </a:ext>
                </a:extLst>
              </p:cNvPr>
              <p:cNvSpPr/>
              <p:nvPr/>
            </p:nvSpPr>
            <p:spPr>
              <a:xfrm>
                <a:off x="68054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248;p64">
                <a:extLst>
                  <a:ext uri="{FF2B5EF4-FFF2-40B4-BE49-F238E27FC236}">
                    <a16:creationId xmlns:a16="http://schemas.microsoft.com/office/drawing/2014/main" id="{464CC10C-20A4-433A-8168-5FDF5EA08D31}"/>
                  </a:ext>
                </a:extLst>
              </p:cNvPr>
              <p:cNvSpPr/>
              <p:nvPr/>
            </p:nvSpPr>
            <p:spPr>
              <a:xfrm>
                <a:off x="68054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8249;p64">
                <a:extLst>
                  <a:ext uri="{FF2B5EF4-FFF2-40B4-BE49-F238E27FC236}">
                    <a16:creationId xmlns:a16="http://schemas.microsoft.com/office/drawing/2014/main" id="{F2B4B517-666D-4C28-82FC-0B1DD76A40B4}"/>
                  </a:ext>
                </a:extLst>
              </p:cNvPr>
              <p:cNvSpPr/>
              <p:nvPr/>
            </p:nvSpPr>
            <p:spPr>
              <a:xfrm>
                <a:off x="68054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250;p64">
                <a:extLst>
                  <a:ext uri="{FF2B5EF4-FFF2-40B4-BE49-F238E27FC236}">
                    <a16:creationId xmlns:a16="http://schemas.microsoft.com/office/drawing/2014/main" id="{7B04D88F-E63A-41EB-B8FA-C43F44CBFEEE}"/>
                  </a:ext>
                </a:extLst>
              </p:cNvPr>
              <p:cNvSpPr/>
              <p:nvPr/>
            </p:nvSpPr>
            <p:spPr>
              <a:xfrm>
                <a:off x="68054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8251;p64">
              <a:extLst>
                <a:ext uri="{FF2B5EF4-FFF2-40B4-BE49-F238E27FC236}">
                  <a16:creationId xmlns:a16="http://schemas.microsoft.com/office/drawing/2014/main" id="{F9A39759-22AD-4D53-9D1D-C0F018847ACE}"/>
                </a:ext>
              </a:extLst>
            </p:cNvPr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  <a:grpFill/>
          </p:grpSpPr>
          <p:cxnSp>
            <p:nvCxnSpPr>
              <p:cNvPr id="38" name="Google Shape;8252;p64">
                <a:extLst>
                  <a:ext uri="{FF2B5EF4-FFF2-40B4-BE49-F238E27FC236}">
                    <a16:creationId xmlns:a16="http://schemas.microsoft.com/office/drawing/2014/main" id="{77F8C305-CFD9-4BDE-BE32-0DC3192A6814}"/>
                  </a:ext>
                </a:extLst>
              </p:cNvPr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grp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8253;p64">
                <a:extLst>
                  <a:ext uri="{FF2B5EF4-FFF2-40B4-BE49-F238E27FC236}">
                    <a16:creationId xmlns:a16="http://schemas.microsoft.com/office/drawing/2014/main" id="{1CE83401-4DEC-458E-8136-2237C0975633}"/>
                  </a:ext>
                </a:extLst>
              </p:cNvPr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grp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Google Shape;8254;p64">
              <a:extLst>
                <a:ext uri="{FF2B5EF4-FFF2-40B4-BE49-F238E27FC236}">
                  <a16:creationId xmlns:a16="http://schemas.microsoft.com/office/drawing/2014/main" id="{2627FF43-6C8C-40C4-93DF-42FC3B310A13}"/>
                </a:ext>
              </a:extLst>
            </p:cNvPr>
            <p:cNvGrpSpPr/>
            <p:nvPr/>
          </p:nvGrpSpPr>
          <p:grpSpPr>
            <a:xfrm>
              <a:off x="2272795" y="2882501"/>
              <a:ext cx="103104" cy="1426186"/>
              <a:chOff x="5206863" y="3100904"/>
              <a:chExt cx="122758" cy="1698043"/>
            </a:xfrm>
            <a:grpFill/>
          </p:grpSpPr>
          <p:sp>
            <p:nvSpPr>
              <p:cNvPr id="31" name="Google Shape;8255;p64">
                <a:extLst>
                  <a:ext uri="{FF2B5EF4-FFF2-40B4-BE49-F238E27FC236}">
                    <a16:creationId xmlns:a16="http://schemas.microsoft.com/office/drawing/2014/main" id="{B054B9DF-9149-4A24-8F23-205AF983EAD7}"/>
                  </a:ext>
                </a:extLst>
              </p:cNvPr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256;p64">
                <a:extLst>
                  <a:ext uri="{FF2B5EF4-FFF2-40B4-BE49-F238E27FC236}">
                    <a16:creationId xmlns:a16="http://schemas.microsoft.com/office/drawing/2014/main" id="{B8B97525-615C-49BC-8E45-4E9315DF276E}"/>
                  </a:ext>
                </a:extLst>
              </p:cNvPr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257;p64">
                <a:extLst>
                  <a:ext uri="{FF2B5EF4-FFF2-40B4-BE49-F238E27FC236}">
                    <a16:creationId xmlns:a16="http://schemas.microsoft.com/office/drawing/2014/main" id="{0D0EEEAD-D848-4CCF-BA30-86FCE00B32B2}"/>
                  </a:ext>
                </a:extLst>
              </p:cNvPr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258;p64">
                <a:extLst>
                  <a:ext uri="{FF2B5EF4-FFF2-40B4-BE49-F238E27FC236}">
                    <a16:creationId xmlns:a16="http://schemas.microsoft.com/office/drawing/2014/main" id="{F25A9BE1-B87D-4B8B-950A-954A586F018A}"/>
                  </a:ext>
                </a:extLst>
              </p:cNvPr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259;p64">
                <a:extLst>
                  <a:ext uri="{FF2B5EF4-FFF2-40B4-BE49-F238E27FC236}">
                    <a16:creationId xmlns:a16="http://schemas.microsoft.com/office/drawing/2014/main" id="{94B407D7-68A7-421B-BCFD-86B885427340}"/>
                  </a:ext>
                </a:extLst>
              </p:cNvPr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260;p64">
                <a:extLst>
                  <a:ext uri="{FF2B5EF4-FFF2-40B4-BE49-F238E27FC236}">
                    <a16:creationId xmlns:a16="http://schemas.microsoft.com/office/drawing/2014/main" id="{53572343-50E6-482C-A1CA-5A9B28B27BF1}"/>
                  </a:ext>
                </a:extLst>
              </p:cNvPr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261;p64">
                <a:extLst>
                  <a:ext uri="{FF2B5EF4-FFF2-40B4-BE49-F238E27FC236}">
                    <a16:creationId xmlns:a16="http://schemas.microsoft.com/office/drawing/2014/main" id="{CF7B7822-11B0-4CD9-9C56-8F4945AD50EA}"/>
                  </a:ext>
                </a:extLst>
              </p:cNvPr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8262;p64">
              <a:extLst>
                <a:ext uri="{FF2B5EF4-FFF2-40B4-BE49-F238E27FC236}">
                  <a16:creationId xmlns:a16="http://schemas.microsoft.com/office/drawing/2014/main" id="{58388AF4-6D63-48C5-AB0E-F05A5D57BC61}"/>
                </a:ext>
              </a:extLst>
            </p:cNvPr>
            <p:cNvGrpSpPr/>
            <p:nvPr/>
          </p:nvGrpSpPr>
          <p:grpSpPr>
            <a:xfrm>
              <a:off x="1542694" y="2882501"/>
              <a:ext cx="103104" cy="1426186"/>
              <a:chOff x="6006138" y="3143629"/>
              <a:chExt cx="122758" cy="1698043"/>
            </a:xfrm>
            <a:grpFill/>
          </p:grpSpPr>
          <p:sp>
            <p:nvSpPr>
              <p:cNvPr id="24" name="Google Shape;8263;p64">
                <a:extLst>
                  <a:ext uri="{FF2B5EF4-FFF2-40B4-BE49-F238E27FC236}">
                    <a16:creationId xmlns:a16="http://schemas.microsoft.com/office/drawing/2014/main" id="{C9A30921-3A33-4206-AFDB-1995B4910840}"/>
                  </a:ext>
                </a:extLst>
              </p:cNvPr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264;p64">
                <a:extLst>
                  <a:ext uri="{FF2B5EF4-FFF2-40B4-BE49-F238E27FC236}">
                    <a16:creationId xmlns:a16="http://schemas.microsoft.com/office/drawing/2014/main" id="{7ED8148B-79BA-45DA-B599-087D40D230A4}"/>
                  </a:ext>
                </a:extLst>
              </p:cNvPr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265;p64">
                <a:extLst>
                  <a:ext uri="{FF2B5EF4-FFF2-40B4-BE49-F238E27FC236}">
                    <a16:creationId xmlns:a16="http://schemas.microsoft.com/office/drawing/2014/main" id="{7238F36C-BD38-4CF7-8A3F-5E1EA5F88874}"/>
                  </a:ext>
                </a:extLst>
              </p:cNvPr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266;p64">
                <a:extLst>
                  <a:ext uri="{FF2B5EF4-FFF2-40B4-BE49-F238E27FC236}">
                    <a16:creationId xmlns:a16="http://schemas.microsoft.com/office/drawing/2014/main" id="{B291A95C-0A7D-4B5A-97A0-9320C1CB36C5}"/>
                  </a:ext>
                </a:extLst>
              </p:cNvPr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267;p64">
                <a:extLst>
                  <a:ext uri="{FF2B5EF4-FFF2-40B4-BE49-F238E27FC236}">
                    <a16:creationId xmlns:a16="http://schemas.microsoft.com/office/drawing/2014/main" id="{7FB86699-3E15-4414-BC89-CBC7366C272C}"/>
                  </a:ext>
                </a:extLst>
              </p:cNvPr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268;p64">
                <a:extLst>
                  <a:ext uri="{FF2B5EF4-FFF2-40B4-BE49-F238E27FC236}">
                    <a16:creationId xmlns:a16="http://schemas.microsoft.com/office/drawing/2014/main" id="{1EAEDFDD-C5F0-4F3E-AAAD-0EE6E2687EB0}"/>
                  </a:ext>
                </a:extLst>
              </p:cNvPr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269;p64">
                <a:extLst>
                  <a:ext uri="{FF2B5EF4-FFF2-40B4-BE49-F238E27FC236}">
                    <a16:creationId xmlns:a16="http://schemas.microsoft.com/office/drawing/2014/main" id="{E3AEFFAF-8141-41C7-87CC-2E9A2BCA364B}"/>
                  </a:ext>
                </a:extLst>
              </p:cNvPr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" name="Заголовок 74">
            <a:extLst>
              <a:ext uri="{FF2B5EF4-FFF2-40B4-BE49-F238E27FC236}">
                <a16:creationId xmlns:a16="http://schemas.microsoft.com/office/drawing/2014/main" id="{DA118E3A-CB94-4F55-A49A-927BCA7B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649" y="264262"/>
            <a:ext cx="309685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Партнерство библиотеки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A9D2AAD-8D66-49DE-B8CC-B76667EF21A8}"/>
              </a:ext>
            </a:extLst>
          </p:cNvPr>
          <p:cNvGrpSpPr/>
          <p:nvPr/>
        </p:nvGrpSpPr>
        <p:grpSpPr>
          <a:xfrm>
            <a:off x="1953640" y="883054"/>
            <a:ext cx="619432" cy="619432"/>
            <a:chOff x="1222120" y="865024"/>
            <a:chExt cx="619432" cy="619432"/>
          </a:xfrm>
        </p:grpSpPr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D1818638-D956-4294-8AFA-662BBE707409}"/>
                </a:ext>
              </a:extLst>
            </p:cNvPr>
            <p:cNvSpPr/>
            <p:nvPr/>
          </p:nvSpPr>
          <p:spPr>
            <a:xfrm>
              <a:off x="1222120" y="865024"/>
              <a:ext cx="619432" cy="619432"/>
            </a:xfrm>
            <a:prstGeom prst="ellipse">
              <a:avLst/>
            </a:prstGeom>
            <a:solidFill>
              <a:srgbClr val="E3E9E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9" name="Google Shape;17346;p88">
              <a:extLst>
                <a:ext uri="{FF2B5EF4-FFF2-40B4-BE49-F238E27FC236}">
                  <a16:creationId xmlns:a16="http://schemas.microsoft.com/office/drawing/2014/main" id="{063B11E3-5A6C-4757-9582-04EA9062A1A2}"/>
                </a:ext>
              </a:extLst>
            </p:cNvPr>
            <p:cNvGrpSpPr/>
            <p:nvPr/>
          </p:nvGrpSpPr>
          <p:grpSpPr>
            <a:xfrm>
              <a:off x="1289816" y="988490"/>
              <a:ext cx="480738" cy="419243"/>
              <a:chOff x="2661459" y="2015001"/>
              <a:chExt cx="322508" cy="273494"/>
            </a:xfrm>
          </p:grpSpPr>
          <p:sp>
            <p:nvSpPr>
              <p:cNvPr id="80" name="Google Shape;17347;p88">
                <a:extLst>
                  <a:ext uri="{FF2B5EF4-FFF2-40B4-BE49-F238E27FC236}">
                    <a16:creationId xmlns:a16="http://schemas.microsoft.com/office/drawing/2014/main" id="{8AA593FB-5FB9-449B-930A-951EC71F91BA}"/>
                  </a:ext>
                </a:extLst>
              </p:cNvPr>
              <p:cNvSpPr/>
              <p:nvPr/>
            </p:nvSpPr>
            <p:spPr>
              <a:xfrm>
                <a:off x="2661459" y="2028878"/>
                <a:ext cx="322508" cy="259617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8157" extrusionOk="0">
                    <a:moveTo>
                      <a:pt x="6156" y="2227"/>
                    </a:moveTo>
                    <a:lnTo>
                      <a:pt x="6966" y="2489"/>
                    </a:lnTo>
                    <a:cubicBezTo>
                      <a:pt x="6975" y="2492"/>
                      <a:pt x="6987" y="2494"/>
                      <a:pt x="6999" y="2494"/>
                    </a:cubicBezTo>
                    <a:cubicBezTo>
                      <a:pt x="7032" y="2494"/>
                      <a:pt x="7071" y="2483"/>
                      <a:pt x="7097" y="2465"/>
                    </a:cubicBezTo>
                    <a:lnTo>
                      <a:pt x="7347" y="2263"/>
                    </a:lnTo>
                    <a:lnTo>
                      <a:pt x="9121" y="4585"/>
                    </a:lnTo>
                    <a:lnTo>
                      <a:pt x="8847" y="4799"/>
                    </a:lnTo>
                    <a:cubicBezTo>
                      <a:pt x="8835" y="4787"/>
                      <a:pt x="8811" y="4763"/>
                      <a:pt x="8799" y="4763"/>
                    </a:cubicBezTo>
                    <a:lnTo>
                      <a:pt x="5728" y="3096"/>
                    </a:lnTo>
                    <a:lnTo>
                      <a:pt x="5847" y="2918"/>
                    </a:lnTo>
                    <a:cubicBezTo>
                      <a:pt x="5894" y="2846"/>
                      <a:pt x="5859" y="2763"/>
                      <a:pt x="5799" y="2715"/>
                    </a:cubicBezTo>
                    <a:cubicBezTo>
                      <a:pt x="5776" y="2700"/>
                      <a:pt x="5750" y="2693"/>
                      <a:pt x="5725" y="2693"/>
                    </a:cubicBezTo>
                    <a:cubicBezTo>
                      <a:pt x="5672" y="2693"/>
                      <a:pt x="5621" y="2723"/>
                      <a:pt x="5597" y="2763"/>
                    </a:cubicBezTo>
                    <a:lnTo>
                      <a:pt x="5263" y="3263"/>
                    </a:lnTo>
                    <a:cubicBezTo>
                      <a:pt x="5251" y="3299"/>
                      <a:pt x="5240" y="3311"/>
                      <a:pt x="5240" y="3335"/>
                    </a:cubicBezTo>
                    <a:lnTo>
                      <a:pt x="5240" y="4609"/>
                    </a:lnTo>
                    <a:cubicBezTo>
                      <a:pt x="5240" y="4870"/>
                      <a:pt x="5013" y="5085"/>
                      <a:pt x="4763" y="5085"/>
                    </a:cubicBezTo>
                    <a:cubicBezTo>
                      <a:pt x="4489" y="5085"/>
                      <a:pt x="4287" y="4859"/>
                      <a:pt x="4287" y="4609"/>
                    </a:cubicBezTo>
                    <a:lnTo>
                      <a:pt x="4287" y="3358"/>
                    </a:lnTo>
                    <a:lnTo>
                      <a:pt x="4561" y="2227"/>
                    </a:lnTo>
                    <a:close/>
                    <a:moveTo>
                      <a:pt x="2620" y="1727"/>
                    </a:moveTo>
                    <a:lnTo>
                      <a:pt x="2858" y="1870"/>
                    </a:lnTo>
                    <a:lnTo>
                      <a:pt x="906" y="5228"/>
                    </a:lnTo>
                    <a:lnTo>
                      <a:pt x="668" y="5097"/>
                    </a:lnTo>
                    <a:lnTo>
                      <a:pt x="2620" y="1727"/>
                    </a:lnTo>
                    <a:close/>
                    <a:moveTo>
                      <a:pt x="3108" y="4656"/>
                    </a:moveTo>
                    <a:cubicBezTo>
                      <a:pt x="3215" y="4656"/>
                      <a:pt x="3299" y="4704"/>
                      <a:pt x="3358" y="4799"/>
                    </a:cubicBezTo>
                    <a:cubicBezTo>
                      <a:pt x="3465" y="4942"/>
                      <a:pt x="3442" y="5156"/>
                      <a:pt x="3287" y="5251"/>
                    </a:cubicBezTo>
                    <a:lnTo>
                      <a:pt x="2263" y="6013"/>
                    </a:lnTo>
                    <a:cubicBezTo>
                      <a:pt x="2200" y="6057"/>
                      <a:pt x="2130" y="6079"/>
                      <a:pt x="2062" y="6079"/>
                    </a:cubicBezTo>
                    <a:cubicBezTo>
                      <a:pt x="1964" y="6079"/>
                      <a:pt x="1869" y="6033"/>
                      <a:pt x="1799" y="5942"/>
                    </a:cubicBezTo>
                    <a:cubicBezTo>
                      <a:pt x="1691" y="5799"/>
                      <a:pt x="1727" y="5597"/>
                      <a:pt x="1870" y="5478"/>
                    </a:cubicBezTo>
                    <a:lnTo>
                      <a:pt x="2918" y="4716"/>
                    </a:lnTo>
                    <a:cubicBezTo>
                      <a:pt x="2977" y="4680"/>
                      <a:pt x="3037" y="4656"/>
                      <a:pt x="3108" y="4656"/>
                    </a:cubicBezTo>
                    <a:close/>
                    <a:moveTo>
                      <a:pt x="3739" y="5418"/>
                    </a:moveTo>
                    <a:cubicBezTo>
                      <a:pt x="3823" y="5418"/>
                      <a:pt x="3918" y="5478"/>
                      <a:pt x="3977" y="5549"/>
                    </a:cubicBezTo>
                    <a:cubicBezTo>
                      <a:pt x="4073" y="5704"/>
                      <a:pt x="4049" y="5906"/>
                      <a:pt x="3894" y="6013"/>
                    </a:cubicBezTo>
                    <a:lnTo>
                      <a:pt x="3084" y="6609"/>
                    </a:lnTo>
                    <a:cubicBezTo>
                      <a:pt x="3021" y="6653"/>
                      <a:pt x="2952" y="6675"/>
                      <a:pt x="2885" y="6675"/>
                    </a:cubicBezTo>
                    <a:cubicBezTo>
                      <a:pt x="2788" y="6675"/>
                      <a:pt x="2695" y="6629"/>
                      <a:pt x="2632" y="6537"/>
                    </a:cubicBezTo>
                    <a:cubicBezTo>
                      <a:pt x="2525" y="6394"/>
                      <a:pt x="2561" y="6180"/>
                      <a:pt x="2703" y="6073"/>
                    </a:cubicBezTo>
                    <a:lnTo>
                      <a:pt x="3489" y="5513"/>
                    </a:lnTo>
                    <a:cubicBezTo>
                      <a:pt x="3525" y="5490"/>
                      <a:pt x="3549" y="5466"/>
                      <a:pt x="3585" y="5454"/>
                    </a:cubicBezTo>
                    <a:cubicBezTo>
                      <a:pt x="3632" y="5430"/>
                      <a:pt x="3680" y="5418"/>
                      <a:pt x="3739" y="5418"/>
                    </a:cubicBezTo>
                    <a:close/>
                    <a:moveTo>
                      <a:pt x="4269" y="6177"/>
                    </a:moveTo>
                    <a:cubicBezTo>
                      <a:pt x="4367" y="6177"/>
                      <a:pt x="4461" y="6221"/>
                      <a:pt x="4525" y="6299"/>
                    </a:cubicBezTo>
                    <a:cubicBezTo>
                      <a:pt x="4632" y="6442"/>
                      <a:pt x="4597" y="6656"/>
                      <a:pt x="4454" y="6764"/>
                    </a:cubicBezTo>
                    <a:lnTo>
                      <a:pt x="3882" y="7192"/>
                    </a:lnTo>
                    <a:cubicBezTo>
                      <a:pt x="3823" y="7232"/>
                      <a:pt x="3747" y="7255"/>
                      <a:pt x="3683" y="7255"/>
                    </a:cubicBezTo>
                    <a:cubicBezTo>
                      <a:pt x="3669" y="7255"/>
                      <a:pt x="3656" y="7254"/>
                      <a:pt x="3644" y="7252"/>
                    </a:cubicBezTo>
                    <a:cubicBezTo>
                      <a:pt x="3549" y="7240"/>
                      <a:pt x="3477" y="7192"/>
                      <a:pt x="3442" y="7121"/>
                    </a:cubicBezTo>
                    <a:cubicBezTo>
                      <a:pt x="3335" y="6966"/>
                      <a:pt x="3358" y="6775"/>
                      <a:pt x="3513" y="6656"/>
                    </a:cubicBezTo>
                    <a:lnTo>
                      <a:pt x="4061" y="6252"/>
                    </a:lnTo>
                    <a:lnTo>
                      <a:pt x="4073" y="6240"/>
                    </a:lnTo>
                    <a:cubicBezTo>
                      <a:pt x="4135" y="6197"/>
                      <a:pt x="4203" y="6177"/>
                      <a:pt x="4269" y="6177"/>
                    </a:cubicBezTo>
                    <a:close/>
                    <a:moveTo>
                      <a:pt x="2799" y="2549"/>
                    </a:moveTo>
                    <a:lnTo>
                      <a:pt x="3061" y="2715"/>
                    </a:lnTo>
                    <a:cubicBezTo>
                      <a:pt x="3086" y="2724"/>
                      <a:pt x="3105" y="2732"/>
                      <a:pt x="3127" y="2732"/>
                    </a:cubicBezTo>
                    <a:cubicBezTo>
                      <a:pt x="3136" y="2732"/>
                      <a:pt x="3145" y="2731"/>
                      <a:pt x="3156" y="2727"/>
                    </a:cubicBezTo>
                    <a:lnTo>
                      <a:pt x="3858" y="2656"/>
                    </a:lnTo>
                    <a:lnTo>
                      <a:pt x="4108" y="2751"/>
                    </a:lnTo>
                    <a:lnTo>
                      <a:pt x="3954" y="3335"/>
                    </a:lnTo>
                    <a:lnTo>
                      <a:pt x="3954" y="3370"/>
                    </a:lnTo>
                    <a:lnTo>
                      <a:pt x="3954" y="4632"/>
                    </a:lnTo>
                    <a:cubicBezTo>
                      <a:pt x="3954" y="5061"/>
                      <a:pt x="4299" y="5406"/>
                      <a:pt x="4728" y="5406"/>
                    </a:cubicBezTo>
                    <a:cubicBezTo>
                      <a:pt x="5168" y="5406"/>
                      <a:pt x="5501" y="5061"/>
                      <a:pt x="5501" y="4632"/>
                    </a:cubicBezTo>
                    <a:lnTo>
                      <a:pt x="5501" y="3406"/>
                    </a:lnTo>
                    <a:lnTo>
                      <a:pt x="5537" y="3370"/>
                    </a:lnTo>
                    <a:lnTo>
                      <a:pt x="8621" y="5049"/>
                    </a:lnTo>
                    <a:cubicBezTo>
                      <a:pt x="8811" y="5109"/>
                      <a:pt x="8871" y="5299"/>
                      <a:pt x="8776" y="5466"/>
                    </a:cubicBezTo>
                    <a:cubicBezTo>
                      <a:pt x="8718" y="5573"/>
                      <a:pt x="8609" y="5634"/>
                      <a:pt x="8492" y="5634"/>
                    </a:cubicBezTo>
                    <a:cubicBezTo>
                      <a:pt x="8440" y="5634"/>
                      <a:pt x="8386" y="5622"/>
                      <a:pt x="8335" y="5597"/>
                    </a:cubicBezTo>
                    <a:lnTo>
                      <a:pt x="6621" y="4656"/>
                    </a:lnTo>
                    <a:cubicBezTo>
                      <a:pt x="6599" y="4645"/>
                      <a:pt x="6574" y="4640"/>
                      <a:pt x="6550" y="4640"/>
                    </a:cubicBezTo>
                    <a:cubicBezTo>
                      <a:pt x="6497" y="4640"/>
                      <a:pt x="6447" y="4666"/>
                      <a:pt x="6430" y="4716"/>
                    </a:cubicBezTo>
                    <a:cubicBezTo>
                      <a:pt x="6383" y="4799"/>
                      <a:pt x="6418" y="4882"/>
                      <a:pt x="6490" y="4918"/>
                    </a:cubicBezTo>
                    <a:lnTo>
                      <a:pt x="7918" y="5692"/>
                    </a:lnTo>
                    <a:cubicBezTo>
                      <a:pt x="8085" y="5775"/>
                      <a:pt x="8145" y="5966"/>
                      <a:pt x="8049" y="6133"/>
                    </a:cubicBezTo>
                    <a:cubicBezTo>
                      <a:pt x="7985" y="6245"/>
                      <a:pt x="7877" y="6309"/>
                      <a:pt x="7766" y="6309"/>
                    </a:cubicBezTo>
                    <a:cubicBezTo>
                      <a:pt x="7713" y="6309"/>
                      <a:pt x="7659" y="6294"/>
                      <a:pt x="7609" y="6263"/>
                    </a:cubicBezTo>
                    <a:lnTo>
                      <a:pt x="6144" y="5478"/>
                    </a:lnTo>
                    <a:cubicBezTo>
                      <a:pt x="6122" y="5463"/>
                      <a:pt x="6097" y="5456"/>
                      <a:pt x="6073" y="5456"/>
                    </a:cubicBezTo>
                    <a:cubicBezTo>
                      <a:pt x="6020" y="5456"/>
                      <a:pt x="5970" y="5488"/>
                      <a:pt x="5954" y="5537"/>
                    </a:cubicBezTo>
                    <a:cubicBezTo>
                      <a:pt x="5906" y="5609"/>
                      <a:pt x="5942" y="5704"/>
                      <a:pt x="6013" y="5728"/>
                    </a:cubicBezTo>
                    <a:lnTo>
                      <a:pt x="7192" y="6371"/>
                    </a:lnTo>
                    <a:cubicBezTo>
                      <a:pt x="7347" y="6466"/>
                      <a:pt x="7395" y="6656"/>
                      <a:pt x="7323" y="6823"/>
                    </a:cubicBezTo>
                    <a:cubicBezTo>
                      <a:pt x="7255" y="6925"/>
                      <a:pt x="7139" y="6984"/>
                      <a:pt x="7018" y="6984"/>
                    </a:cubicBezTo>
                    <a:cubicBezTo>
                      <a:pt x="6969" y="6984"/>
                      <a:pt x="6919" y="6975"/>
                      <a:pt x="6871" y="6954"/>
                    </a:cubicBezTo>
                    <a:lnTo>
                      <a:pt x="5644" y="6287"/>
                    </a:lnTo>
                    <a:cubicBezTo>
                      <a:pt x="5616" y="6271"/>
                      <a:pt x="5587" y="6263"/>
                      <a:pt x="5560" y="6263"/>
                    </a:cubicBezTo>
                    <a:cubicBezTo>
                      <a:pt x="5509" y="6263"/>
                      <a:pt x="5465" y="6292"/>
                      <a:pt x="5442" y="6347"/>
                    </a:cubicBezTo>
                    <a:cubicBezTo>
                      <a:pt x="5406" y="6418"/>
                      <a:pt x="5430" y="6502"/>
                      <a:pt x="5501" y="6537"/>
                    </a:cubicBezTo>
                    <a:lnTo>
                      <a:pt x="6454" y="7061"/>
                    </a:lnTo>
                    <a:cubicBezTo>
                      <a:pt x="6609" y="7145"/>
                      <a:pt x="6668" y="7335"/>
                      <a:pt x="6597" y="7502"/>
                    </a:cubicBezTo>
                    <a:cubicBezTo>
                      <a:pt x="6531" y="7609"/>
                      <a:pt x="6419" y="7670"/>
                      <a:pt x="6301" y="7670"/>
                    </a:cubicBezTo>
                    <a:cubicBezTo>
                      <a:pt x="6249" y="7670"/>
                      <a:pt x="6196" y="7658"/>
                      <a:pt x="6144" y="7633"/>
                    </a:cubicBezTo>
                    <a:lnTo>
                      <a:pt x="5478" y="7264"/>
                    </a:lnTo>
                    <a:cubicBezTo>
                      <a:pt x="5478" y="7133"/>
                      <a:pt x="5430" y="7002"/>
                      <a:pt x="5347" y="6883"/>
                    </a:cubicBezTo>
                    <a:cubicBezTo>
                      <a:pt x="5228" y="6728"/>
                      <a:pt x="5061" y="6644"/>
                      <a:pt x="4882" y="6644"/>
                    </a:cubicBezTo>
                    <a:lnTo>
                      <a:pt x="4882" y="6597"/>
                    </a:lnTo>
                    <a:cubicBezTo>
                      <a:pt x="4906" y="6430"/>
                      <a:pt x="4870" y="6263"/>
                      <a:pt x="4763" y="6133"/>
                    </a:cubicBezTo>
                    <a:cubicBezTo>
                      <a:pt x="4644" y="5990"/>
                      <a:pt x="4478" y="5894"/>
                      <a:pt x="4299" y="5894"/>
                    </a:cubicBezTo>
                    <a:lnTo>
                      <a:pt x="4299" y="5847"/>
                    </a:lnTo>
                    <a:cubicBezTo>
                      <a:pt x="4335" y="5692"/>
                      <a:pt x="4287" y="5525"/>
                      <a:pt x="4180" y="5394"/>
                    </a:cubicBezTo>
                    <a:cubicBezTo>
                      <a:pt x="4061" y="5240"/>
                      <a:pt x="3894" y="5156"/>
                      <a:pt x="3716" y="5156"/>
                    </a:cubicBezTo>
                    <a:lnTo>
                      <a:pt x="3716" y="5109"/>
                    </a:lnTo>
                    <a:cubicBezTo>
                      <a:pt x="3751" y="4942"/>
                      <a:pt x="3704" y="4775"/>
                      <a:pt x="3596" y="4644"/>
                    </a:cubicBezTo>
                    <a:cubicBezTo>
                      <a:pt x="3476" y="4488"/>
                      <a:pt x="3297" y="4404"/>
                      <a:pt x="3111" y="4404"/>
                    </a:cubicBezTo>
                    <a:cubicBezTo>
                      <a:pt x="2984" y="4404"/>
                      <a:pt x="2855" y="4443"/>
                      <a:pt x="2739" y="4525"/>
                    </a:cubicBezTo>
                    <a:lnTo>
                      <a:pt x="1715" y="5275"/>
                    </a:lnTo>
                    <a:lnTo>
                      <a:pt x="1334" y="5073"/>
                    </a:lnTo>
                    <a:lnTo>
                      <a:pt x="2799" y="2549"/>
                    </a:lnTo>
                    <a:close/>
                    <a:moveTo>
                      <a:pt x="4855" y="6920"/>
                    </a:moveTo>
                    <a:cubicBezTo>
                      <a:pt x="4953" y="6920"/>
                      <a:pt x="5045" y="6960"/>
                      <a:pt x="5109" y="7037"/>
                    </a:cubicBezTo>
                    <a:cubicBezTo>
                      <a:pt x="5168" y="7133"/>
                      <a:pt x="5192" y="7228"/>
                      <a:pt x="5180" y="7299"/>
                    </a:cubicBezTo>
                    <a:cubicBezTo>
                      <a:pt x="5168" y="7383"/>
                      <a:pt x="5120" y="7466"/>
                      <a:pt x="5049" y="7526"/>
                    </a:cubicBezTo>
                    <a:lnTo>
                      <a:pt x="4704" y="7776"/>
                    </a:lnTo>
                    <a:cubicBezTo>
                      <a:pt x="4643" y="7818"/>
                      <a:pt x="4574" y="7838"/>
                      <a:pt x="4507" y="7838"/>
                    </a:cubicBezTo>
                    <a:cubicBezTo>
                      <a:pt x="4404" y="7838"/>
                      <a:pt x="4304" y="7791"/>
                      <a:pt x="4239" y="7704"/>
                    </a:cubicBezTo>
                    <a:cubicBezTo>
                      <a:pt x="4132" y="7549"/>
                      <a:pt x="4168" y="7347"/>
                      <a:pt x="4311" y="7240"/>
                    </a:cubicBezTo>
                    <a:lnTo>
                      <a:pt x="4644" y="7002"/>
                    </a:lnTo>
                    <a:lnTo>
                      <a:pt x="4656" y="6978"/>
                    </a:lnTo>
                    <a:cubicBezTo>
                      <a:pt x="4719" y="6939"/>
                      <a:pt x="4788" y="6920"/>
                      <a:pt x="4855" y="6920"/>
                    </a:cubicBezTo>
                    <a:close/>
                    <a:moveTo>
                      <a:pt x="172" y="0"/>
                    </a:moveTo>
                    <a:cubicBezTo>
                      <a:pt x="121" y="0"/>
                      <a:pt x="72" y="29"/>
                      <a:pt x="48" y="84"/>
                    </a:cubicBezTo>
                    <a:cubicBezTo>
                      <a:pt x="1" y="156"/>
                      <a:pt x="25" y="239"/>
                      <a:pt x="108" y="287"/>
                    </a:cubicBezTo>
                    <a:lnTo>
                      <a:pt x="2346" y="1584"/>
                    </a:lnTo>
                    <a:lnTo>
                      <a:pt x="406" y="4942"/>
                    </a:lnTo>
                    <a:lnTo>
                      <a:pt x="251" y="4847"/>
                    </a:lnTo>
                    <a:cubicBezTo>
                      <a:pt x="226" y="4830"/>
                      <a:pt x="199" y="4822"/>
                      <a:pt x="172" y="4822"/>
                    </a:cubicBezTo>
                    <a:cubicBezTo>
                      <a:pt x="121" y="4822"/>
                      <a:pt x="72" y="4851"/>
                      <a:pt x="48" y="4906"/>
                    </a:cubicBezTo>
                    <a:cubicBezTo>
                      <a:pt x="1" y="4978"/>
                      <a:pt x="25" y="5061"/>
                      <a:pt x="108" y="5109"/>
                    </a:cubicBezTo>
                    <a:lnTo>
                      <a:pt x="894" y="5549"/>
                    </a:lnTo>
                    <a:cubicBezTo>
                      <a:pt x="919" y="5566"/>
                      <a:pt x="947" y="5574"/>
                      <a:pt x="975" y="5574"/>
                    </a:cubicBezTo>
                    <a:cubicBezTo>
                      <a:pt x="1025" y="5574"/>
                      <a:pt x="1073" y="5548"/>
                      <a:pt x="1096" y="5501"/>
                    </a:cubicBezTo>
                    <a:lnTo>
                      <a:pt x="1215" y="5299"/>
                    </a:lnTo>
                    <a:lnTo>
                      <a:pt x="1525" y="5466"/>
                    </a:lnTo>
                    <a:cubicBezTo>
                      <a:pt x="1430" y="5680"/>
                      <a:pt x="1441" y="5918"/>
                      <a:pt x="1572" y="6121"/>
                    </a:cubicBezTo>
                    <a:cubicBezTo>
                      <a:pt x="1691" y="6287"/>
                      <a:pt x="1882" y="6371"/>
                      <a:pt x="2084" y="6371"/>
                    </a:cubicBezTo>
                    <a:cubicBezTo>
                      <a:pt x="2144" y="6371"/>
                      <a:pt x="2215" y="6359"/>
                      <a:pt x="2275" y="6347"/>
                    </a:cubicBezTo>
                    <a:cubicBezTo>
                      <a:pt x="2275" y="6478"/>
                      <a:pt x="2322" y="6597"/>
                      <a:pt x="2394" y="6716"/>
                    </a:cubicBezTo>
                    <a:cubicBezTo>
                      <a:pt x="2513" y="6883"/>
                      <a:pt x="2703" y="6966"/>
                      <a:pt x="2882" y="6966"/>
                    </a:cubicBezTo>
                    <a:cubicBezTo>
                      <a:pt x="2942" y="6966"/>
                      <a:pt x="3013" y="6954"/>
                      <a:pt x="3073" y="6942"/>
                    </a:cubicBezTo>
                    <a:cubicBezTo>
                      <a:pt x="3073" y="7061"/>
                      <a:pt x="3120" y="7192"/>
                      <a:pt x="3192" y="7299"/>
                    </a:cubicBezTo>
                    <a:cubicBezTo>
                      <a:pt x="3299" y="7430"/>
                      <a:pt x="3430" y="7514"/>
                      <a:pt x="3596" y="7549"/>
                    </a:cubicBezTo>
                    <a:cubicBezTo>
                      <a:pt x="3632" y="7549"/>
                      <a:pt x="3656" y="7561"/>
                      <a:pt x="3704" y="7561"/>
                    </a:cubicBezTo>
                    <a:cubicBezTo>
                      <a:pt x="3763" y="7561"/>
                      <a:pt x="3835" y="7549"/>
                      <a:pt x="3894" y="7537"/>
                    </a:cubicBezTo>
                    <a:cubicBezTo>
                      <a:pt x="3894" y="7668"/>
                      <a:pt x="3942" y="7787"/>
                      <a:pt x="4013" y="7895"/>
                    </a:cubicBezTo>
                    <a:cubicBezTo>
                      <a:pt x="4120" y="8026"/>
                      <a:pt x="4251" y="8109"/>
                      <a:pt x="4418" y="8145"/>
                    </a:cubicBezTo>
                    <a:cubicBezTo>
                      <a:pt x="4442" y="8145"/>
                      <a:pt x="4478" y="8157"/>
                      <a:pt x="4525" y="8157"/>
                    </a:cubicBezTo>
                    <a:cubicBezTo>
                      <a:pt x="4656" y="8157"/>
                      <a:pt x="4775" y="8109"/>
                      <a:pt x="4882" y="8037"/>
                    </a:cubicBezTo>
                    <a:lnTo>
                      <a:pt x="5216" y="7787"/>
                    </a:lnTo>
                    <a:cubicBezTo>
                      <a:pt x="5299" y="7728"/>
                      <a:pt x="5359" y="7668"/>
                      <a:pt x="5394" y="7597"/>
                    </a:cubicBezTo>
                    <a:lnTo>
                      <a:pt x="6013" y="7918"/>
                    </a:lnTo>
                    <a:cubicBezTo>
                      <a:pt x="6097" y="7966"/>
                      <a:pt x="6204" y="7990"/>
                      <a:pt x="6311" y="7990"/>
                    </a:cubicBezTo>
                    <a:cubicBezTo>
                      <a:pt x="6371" y="7990"/>
                      <a:pt x="6430" y="7978"/>
                      <a:pt x="6490" y="7966"/>
                    </a:cubicBezTo>
                    <a:cubicBezTo>
                      <a:pt x="6644" y="7918"/>
                      <a:pt x="6787" y="7811"/>
                      <a:pt x="6859" y="7668"/>
                    </a:cubicBezTo>
                    <a:cubicBezTo>
                      <a:pt x="6918" y="7549"/>
                      <a:pt x="6942" y="7430"/>
                      <a:pt x="6930" y="7299"/>
                    </a:cubicBezTo>
                    <a:cubicBezTo>
                      <a:pt x="6966" y="7299"/>
                      <a:pt x="7002" y="7311"/>
                      <a:pt x="7049" y="7311"/>
                    </a:cubicBezTo>
                    <a:cubicBezTo>
                      <a:pt x="7275" y="7311"/>
                      <a:pt x="7478" y="7192"/>
                      <a:pt x="7597" y="6990"/>
                    </a:cubicBezTo>
                    <a:cubicBezTo>
                      <a:pt x="7656" y="6871"/>
                      <a:pt x="7692" y="6740"/>
                      <a:pt x="7680" y="6609"/>
                    </a:cubicBezTo>
                    <a:cubicBezTo>
                      <a:pt x="7716" y="6609"/>
                      <a:pt x="7752" y="6633"/>
                      <a:pt x="7799" y="6633"/>
                    </a:cubicBezTo>
                    <a:cubicBezTo>
                      <a:pt x="8014" y="6633"/>
                      <a:pt x="8228" y="6514"/>
                      <a:pt x="8347" y="6299"/>
                    </a:cubicBezTo>
                    <a:cubicBezTo>
                      <a:pt x="8407" y="6180"/>
                      <a:pt x="8430" y="6061"/>
                      <a:pt x="8418" y="5930"/>
                    </a:cubicBezTo>
                    <a:cubicBezTo>
                      <a:pt x="8454" y="5930"/>
                      <a:pt x="8490" y="5942"/>
                      <a:pt x="8538" y="5942"/>
                    </a:cubicBezTo>
                    <a:cubicBezTo>
                      <a:pt x="8597" y="5942"/>
                      <a:pt x="8657" y="5930"/>
                      <a:pt x="8716" y="5918"/>
                    </a:cubicBezTo>
                    <a:cubicBezTo>
                      <a:pt x="8883" y="5871"/>
                      <a:pt x="9014" y="5763"/>
                      <a:pt x="9085" y="5621"/>
                    </a:cubicBezTo>
                    <a:cubicBezTo>
                      <a:pt x="9169" y="5466"/>
                      <a:pt x="9192" y="5299"/>
                      <a:pt x="9133" y="5144"/>
                    </a:cubicBezTo>
                    <a:cubicBezTo>
                      <a:pt x="9121" y="5097"/>
                      <a:pt x="9109" y="5061"/>
                      <a:pt x="9085" y="5037"/>
                    </a:cubicBezTo>
                    <a:lnTo>
                      <a:pt x="9347" y="4859"/>
                    </a:lnTo>
                    <a:lnTo>
                      <a:pt x="9478" y="5037"/>
                    </a:lnTo>
                    <a:cubicBezTo>
                      <a:pt x="9506" y="5072"/>
                      <a:pt x="9550" y="5090"/>
                      <a:pt x="9593" y="5090"/>
                    </a:cubicBezTo>
                    <a:cubicBezTo>
                      <a:pt x="9625" y="5090"/>
                      <a:pt x="9656" y="5081"/>
                      <a:pt x="9681" y="5061"/>
                    </a:cubicBezTo>
                    <a:lnTo>
                      <a:pt x="10085" y="4739"/>
                    </a:lnTo>
                    <a:cubicBezTo>
                      <a:pt x="10121" y="4668"/>
                      <a:pt x="10133" y="4573"/>
                      <a:pt x="10085" y="4513"/>
                    </a:cubicBezTo>
                    <a:cubicBezTo>
                      <a:pt x="10065" y="4479"/>
                      <a:pt x="10019" y="4460"/>
                      <a:pt x="9974" y="4460"/>
                    </a:cubicBezTo>
                    <a:cubicBezTo>
                      <a:pt x="9941" y="4460"/>
                      <a:pt x="9908" y="4470"/>
                      <a:pt x="9883" y="4489"/>
                    </a:cubicBezTo>
                    <a:lnTo>
                      <a:pt x="9585" y="4704"/>
                    </a:lnTo>
                    <a:lnTo>
                      <a:pt x="7252" y="1644"/>
                    </a:lnTo>
                    <a:lnTo>
                      <a:pt x="8585" y="775"/>
                    </a:lnTo>
                    <a:cubicBezTo>
                      <a:pt x="8657" y="739"/>
                      <a:pt x="8680" y="644"/>
                      <a:pt x="8633" y="572"/>
                    </a:cubicBezTo>
                    <a:cubicBezTo>
                      <a:pt x="8602" y="526"/>
                      <a:pt x="8556" y="500"/>
                      <a:pt x="8505" y="500"/>
                    </a:cubicBezTo>
                    <a:cubicBezTo>
                      <a:pt x="8478" y="500"/>
                      <a:pt x="8448" y="508"/>
                      <a:pt x="8418" y="525"/>
                    </a:cubicBezTo>
                    <a:lnTo>
                      <a:pt x="6954" y="1477"/>
                    </a:lnTo>
                    <a:cubicBezTo>
                      <a:pt x="6871" y="1525"/>
                      <a:pt x="6859" y="1632"/>
                      <a:pt x="6906" y="1680"/>
                    </a:cubicBezTo>
                    <a:lnTo>
                      <a:pt x="7168" y="2037"/>
                    </a:lnTo>
                    <a:lnTo>
                      <a:pt x="6978" y="2192"/>
                    </a:lnTo>
                    <a:lnTo>
                      <a:pt x="6216" y="1942"/>
                    </a:lnTo>
                    <a:cubicBezTo>
                      <a:pt x="6204" y="1942"/>
                      <a:pt x="6192" y="1918"/>
                      <a:pt x="6180" y="1918"/>
                    </a:cubicBezTo>
                    <a:lnTo>
                      <a:pt x="4430" y="1918"/>
                    </a:lnTo>
                    <a:cubicBezTo>
                      <a:pt x="4358" y="1918"/>
                      <a:pt x="4299" y="1965"/>
                      <a:pt x="4287" y="2037"/>
                    </a:cubicBezTo>
                    <a:lnTo>
                      <a:pt x="4180" y="2430"/>
                    </a:lnTo>
                    <a:lnTo>
                      <a:pt x="3930" y="2323"/>
                    </a:lnTo>
                    <a:cubicBezTo>
                      <a:pt x="3894" y="2311"/>
                      <a:pt x="3882" y="2311"/>
                      <a:pt x="3846" y="2311"/>
                    </a:cubicBezTo>
                    <a:lnTo>
                      <a:pt x="3168" y="2382"/>
                    </a:lnTo>
                    <a:lnTo>
                      <a:pt x="2930" y="2251"/>
                    </a:lnTo>
                    <a:lnTo>
                      <a:pt x="3156" y="1858"/>
                    </a:lnTo>
                    <a:cubicBezTo>
                      <a:pt x="3192" y="1787"/>
                      <a:pt x="3168" y="1703"/>
                      <a:pt x="3096" y="1656"/>
                    </a:cubicBezTo>
                    <a:lnTo>
                      <a:pt x="251" y="25"/>
                    </a:lnTo>
                    <a:cubicBezTo>
                      <a:pt x="226" y="8"/>
                      <a:pt x="199" y="0"/>
                      <a:pt x="172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7348;p88">
                <a:extLst>
                  <a:ext uri="{FF2B5EF4-FFF2-40B4-BE49-F238E27FC236}">
                    <a16:creationId xmlns:a16="http://schemas.microsoft.com/office/drawing/2014/main" id="{2D5F78CC-F280-4406-A82D-C3775E60FB12}"/>
                  </a:ext>
                </a:extLst>
              </p:cNvPr>
              <p:cNvSpPr/>
              <p:nvPr/>
            </p:nvSpPr>
            <p:spPr>
              <a:xfrm>
                <a:off x="2946442" y="2015001"/>
                <a:ext cx="37525" cy="2679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42" extrusionOk="0">
                    <a:moveTo>
                      <a:pt x="1011" y="1"/>
                    </a:moveTo>
                    <a:cubicBezTo>
                      <a:pt x="983" y="1"/>
                      <a:pt x="955" y="7"/>
                      <a:pt x="929" y="20"/>
                    </a:cubicBezTo>
                    <a:lnTo>
                      <a:pt x="96" y="556"/>
                    </a:lnTo>
                    <a:cubicBezTo>
                      <a:pt x="24" y="603"/>
                      <a:pt x="0" y="699"/>
                      <a:pt x="48" y="770"/>
                    </a:cubicBezTo>
                    <a:cubicBezTo>
                      <a:pt x="84" y="818"/>
                      <a:pt x="119" y="842"/>
                      <a:pt x="167" y="842"/>
                    </a:cubicBezTo>
                    <a:cubicBezTo>
                      <a:pt x="203" y="842"/>
                      <a:pt x="226" y="830"/>
                      <a:pt x="238" y="818"/>
                    </a:cubicBezTo>
                    <a:lnTo>
                      <a:pt x="1072" y="282"/>
                    </a:lnTo>
                    <a:cubicBezTo>
                      <a:pt x="1167" y="234"/>
                      <a:pt x="1179" y="127"/>
                      <a:pt x="1131" y="68"/>
                    </a:cubicBezTo>
                    <a:cubicBezTo>
                      <a:pt x="1108" y="22"/>
                      <a:pt x="1061" y="1"/>
                      <a:pt x="101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ACD4DCD-EA5F-4101-8150-92519E37585D}"/>
              </a:ext>
            </a:extLst>
          </p:cNvPr>
          <p:cNvGrpSpPr/>
          <p:nvPr/>
        </p:nvGrpSpPr>
        <p:grpSpPr>
          <a:xfrm>
            <a:off x="6829431" y="865024"/>
            <a:ext cx="619432" cy="619432"/>
            <a:chOff x="6114672" y="865024"/>
            <a:chExt cx="619432" cy="619432"/>
          </a:xfrm>
        </p:grpSpPr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D6FC2FE3-C53E-4D5D-BE69-D009B9F77E9D}"/>
                </a:ext>
              </a:extLst>
            </p:cNvPr>
            <p:cNvSpPr/>
            <p:nvPr/>
          </p:nvSpPr>
          <p:spPr>
            <a:xfrm>
              <a:off x="6114672" y="865024"/>
              <a:ext cx="619432" cy="619432"/>
            </a:xfrm>
            <a:prstGeom prst="ellipse">
              <a:avLst/>
            </a:prstGeom>
            <a:solidFill>
              <a:srgbClr val="E3E9E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Google Shape;16249;p86">
              <a:extLst>
                <a:ext uri="{FF2B5EF4-FFF2-40B4-BE49-F238E27FC236}">
                  <a16:creationId xmlns:a16="http://schemas.microsoft.com/office/drawing/2014/main" id="{2A8A0656-55AC-4F08-9B76-7A0BFF2CFB1E}"/>
                </a:ext>
              </a:extLst>
            </p:cNvPr>
            <p:cNvGrpSpPr/>
            <p:nvPr/>
          </p:nvGrpSpPr>
          <p:grpSpPr>
            <a:xfrm>
              <a:off x="6268162" y="991035"/>
              <a:ext cx="360356" cy="343462"/>
              <a:chOff x="6870193" y="2295620"/>
              <a:chExt cx="360356" cy="343462"/>
            </a:xfrm>
          </p:grpSpPr>
          <p:sp>
            <p:nvSpPr>
              <p:cNvPr id="77" name="Google Shape;16250;p86">
                <a:extLst>
                  <a:ext uri="{FF2B5EF4-FFF2-40B4-BE49-F238E27FC236}">
                    <a16:creationId xmlns:a16="http://schemas.microsoft.com/office/drawing/2014/main" id="{CDC4E8D7-7682-435F-AB81-7C487905479C}"/>
                  </a:ext>
                </a:extLst>
              </p:cNvPr>
              <p:cNvSpPr/>
              <p:nvPr/>
            </p:nvSpPr>
            <p:spPr>
              <a:xfrm>
                <a:off x="6870193" y="2295620"/>
                <a:ext cx="360356" cy="343462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0816" extrusionOk="0">
                    <a:moveTo>
                      <a:pt x="6027" y="0"/>
                    </a:moveTo>
                    <a:cubicBezTo>
                      <a:pt x="5700" y="0"/>
                      <a:pt x="5448" y="70"/>
                      <a:pt x="5430" y="76"/>
                    </a:cubicBezTo>
                    <a:cubicBezTo>
                      <a:pt x="5358" y="112"/>
                      <a:pt x="5299" y="172"/>
                      <a:pt x="5299" y="255"/>
                    </a:cubicBezTo>
                    <a:lnTo>
                      <a:pt x="5299" y="2731"/>
                    </a:lnTo>
                    <a:lnTo>
                      <a:pt x="3501" y="5017"/>
                    </a:lnTo>
                    <a:cubicBezTo>
                      <a:pt x="3441" y="4767"/>
                      <a:pt x="3215" y="4577"/>
                      <a:pt x="2929" y="4577"/>
                    </a:cubicBezTo>
                    <a:lnTo>
                      <a:pt x="584" y="4577"/>
                    </a:lnTo>
                    <a:cubicBezTo>
                      <a:pt x="274" y="4577"/>
                      <a:pt x="1" y="4827"/>
                      <a:pt x="1" y="5160"/>
                    </a:cubicBezTo>
                    <a:lnTo>
                      <a:pt x="1" y="5732"/>
                    </a:lnTo>
                    <a:cubicBezTo>
                      <a:pt x="1" y="5839"/>
                      <a:pt x="96" y="5910"/>
                      <a:pt x="179" y="5910"/>
                    </a:cubicBezTo>
                    <a:cubicBezTo>
                      <a:pt x="274" y="5910"/>
                      <a:pt x="358" y="5827"/>
                      <a:pt x="358" y="5732"/>
                    </a:cubicBezTo>
                    <a:lnTo>
                      <a:pt x="358" y="5160"/>
                    </a:lnTo>
                    <a:cubicBezTo>
                      <a:pt x="358" y="5041"/>
                      <a:pt x="453" y="4946"/>
                      <a:pt x="572" y="4946"/>
                    </a:cubicBezTo>
                    <a:lnTo>
                      <a:pt x="2918" y="4946"/>
                    </a:lnTo>
                    <a:cubicBezTo>
                      <a:pt x="3037" y="4946"/>
                      <a:pt x="3132" y="5041"/>
                      <a:pt x="3132" y="5160"/>
                    </a:cubicBezTo>
                    <a:lnTo>
                      <a:pt x="3132" y="10232"/>
                    </a:lnTo>
                    <a:cubicBezTo>
                      <a:pt x="3132" y="10351"/>
                      <a:pt x="3037" y="10435"/>
                      <a:pt x="2918" y="10435"/>
                    </a:cubicBezTo>
                    <a:lnTo>
                      <a:pt x="572" y="10435"/>
                    </a:lnTo>
                    <a:cubicBezTo>
                      <a:pt x="453" y="10435"/>
                      <a:pt x="358" y="10351"/>
                      <a:pt x="358" y="10232"/>
                    </a:cubicBezTo>
                    <a:lnTo>
                      <a:pt x="358" y="6506"/>
                    </a:lnTo>
                    <a:cubicBezTo>
                      <a:pt x="358" y="6410"/>
                      <a:pt x="274" y="6327"/>
                      <a:pt x="179" y="6327"/>
                    </a:cubicBezTo>
                    <a:cubicBezTo>
                      <a:pt x="72" y="6327"/>
                      <a:pt x="1" y="6422"/>
                      <a:pt x="1" y="6506"/>
                    </a:cubicBezTo>
                    <a:lnTo>
                      <a:pt x="1" y="10232"/>
                    </a:lnTo>
                    <a:cubicBezTo>
                      <a:pt x="1" y="10542"/>
                      <a:pt x="251" y="10816"/>
                      <a:pt x="584" y="10816"/>
                    </a:cubicBezTo>
                    <a:lnTo>
                      <a:pt x="2929" y="10816"/>
                    </a:lnTo>
                    <a:cubicBezTo>
                      <a:pt x="3251" y="10816"/>
                      <a:pt x="3513" y="10554"/>
                      <a:pt x="3513" y="10232"/>
                    </a:cubicBezTo>
                    <a:lnTo>
                      <a:pt x="3513" y="9744"/>
                    </a:lnTo>
                    <a:lnTo>
                      <a:pt x="4418" y="10185"/>
                    </a:lnTo>
                    <a:cubicBezTo>
                      <a:pt x="4453" y="10197"/>
                      <a:pt x="4477" y="10197"/>
                      <a:pt x="4513" y="10197"/>
                    </a:cubicBezTo>
                    <a:lnTo>
                      <a:pt x="8025" y="10197"/>
                    </a:lnTo>
                    <a:cubicBezTo>
                      <a:pt x="8132" y="10197"/>
                      <a:pt x="8204" y="10113"/>
                      <a:pt x="8204" y="10018"/>
                    </a:cubicBezTo>
                    <a:cubicBezTo>
                      <a:pt x="8204" y="9923"/>
                      <a:pt x="8109" y="9839"/>
                      <a:pt x="8025" y="9839"/>
                    </a:cubicBezTo>
                    <a:lnTo>
                      <a:pt x="4561" y="9839"/>
                    </a:lnTo>
                    <a:lnTo>
                      <a:pt x="3525" y="9327"/>
                    </a:lnTo>
                    <a:lnTo>
                      <a:pt x="3525" y="5589"/>
                    </a:lnTo>
                    <a:lnTo>
                      <a:pt x="5644" y="2910"/>
                    </a:lnTo>
                    <a:cubicBezTo>
                      <a:pt x="5668" y="2874"/>
                      <a:pt x="5692" y="2839"/>
                      <a:pt x="5692" y="2791"/>
                    </a:cubicBezTo>
                    <a:lnTo>
                      <a:pt x="5692" y="398"/>
                    </a:lnTo>
                    <a:cubicBezTo>
                      <a:pt x="5787" y="379"/>
                      <a:pt x="5924" y="358"/>
                      <a:pt x="6080" y="358"/>
                    </a:cubicBezTo>
                    <a:cubicBezTo>
                      <a:pt x="6313" y="358"/>
                      <a:pt x="6587" y="405"/>
                      <a:pt x="6823" y="576"/>
                    </a:cubicBezTo>
                    <a:cubicBezTo>
                      <a:pt x="7132" y="791"/>
                      <a:pt x="7275" y="1207"/>
                      <a:pt x="7275" y="1803"/>
                    </a:cubicBezTo>
                    <a:lnTo>
                      <a:pt x="7275" y="3755"/>
                    </a:lnTo>
                    <a:cubicBezTo>
                      <a:pt x="7275" y="3862"/>
                      <a:pt x="7370" y="3934"/>
                      <a:pt x="7454" y="3934"/>
                    </a:cubicBezTo>
                    <a:lnTo>
                      <a:pt x="10395" y="3934"/>
                    </a:lnTo>
                    <a:cubicBezTo>
                      <a:pt x="10716" y="3934"/>
                      <a:pt x="10990" y="4208"/>
                      <a:pt x="10990" y="4529"/>
                    </a:cubicBezTo>
                    <a:cubicBezTo>
                      <a:pt x="10990" y="4863"/>
                      <a:pt x="10716" y="5125"/>
                      <a:pt x="10395" y="5125"/>
                    </a:cubicBezTo>
                    <a:lnTo>
                      <a:pt x="8823" y="5125"/>
                    </a:lnTo>
                    <a:cubicBezTo>
                      <a:pt x="8728" y="5125"/>
                      <a:pt x="8644" y="5220"/>
                      <a:pt x="8644" y="5303"/>
                    </a:cubicBezTo>
                    <a:cubicBezTo>
                      <a:pt x="8644" y="5410"/>
                      <a:pt x="8740" y="5482"/>
                      <a:pt x="8823" y="5482"/>
                    </a:cubicBezTo>
                    <a:lnTo>
                      <a:pt x="10228" y="5482"/>
                    </a:lnTo>
                    <a:cubicBezTo>
                      <a:pt x="10538" y="5494"/>
                      <a:pt x="10788" y="5767"/>
                      <a:pt x="10788" y="6077"/>
                    </a:cubicBezTo>
                    <a:cubicBezTo>
                      <a:pt x="10788" y="6399"/>
                      <a:pt x="10526" y="6672"/>
                      <a:pt x="10192" y="6672"/>
                    </a:cubicBezTo>
                    <a:lnTo>
                      <a:pt x="8823" y="6672"/>
                    </a:lnTo>
                    <a:cubicBezTo>
                      <a:pt x="8728" y="6672"/>
                      <a:pt x="8644" y="6768"/>
                      <a:pt x="8644" y="6851"/>
                    </a:cubicBezTo>
                    <a:cubicBezTo>
                      <a:pt x="8644" y="6958"/>
                      <a:pt x="8740" y="7030"/>
                      <a:pt x="8823" y="7030"/>
                    </a:cubicBezTo>
                    <a:lnTo>
                      <a:pt x="10073" y="7030"/>
                    </a:lnTo>
                    <a:cubicBezTo>
                      <a:pt x="10371" y="7053"/>
                      <a:pt x="10597" y="7327"/>
                      <a:pt x="10597" y="7625"/>
                    </a:cubicBezTo>
                    <a:cubicBezTo>
                      <a:pt x="10597" y="7946"/>
                      <a:pt x="10335" y="8220"/>
                      <a:pt x="10002" y="8220"/>
                    </a:cubicBezTo>
                    <a:lnTo>
                      <a:pt x="8823" y="8220"/>
                    </a:lnTo>
                    <a:cubicBezTo>
                      <a:pt x="8728" y="8220"/>
                      <a:pt x="8644" y="8315"/>
                      <a:pt x="8644" y="8399"/>
                    </a:cubicBezTo>
                    <a:cubicBezTo>
                      <a:pt x="8644" y="8506"/>
                      <a:pt x="8740" y="8577"/>
                      <a:pt x="8823" y="8577"/>
                    </a:cubicBezTo>
                    <a:lnTo>
                      <a:pt x="9883" y="8577"/>
                    </a:lnTo>
                    <a:cubicBezTo>
                      <a:pt x="9895" y="8577"/>
                      <a:pt x="9918" y="8589"/>
                      <a:pt x="9918" y="8589"/>
                    </a:cubicBezTo>
                    <a:cubicBezTo>
                      <a:pt x="10192" y="8649"/>
                      <a:pt x="10407" y="8887"/>
                      <a:pt x="10407" y="9185"/>
                    </a:cubicBezTo>
                    <a:cubicBezTo>
                      <a:pt x="10407" y="9518"/>
                      <a:pt x="10133" y="9780"/>
                      <a:pt x="9811" y="9780"/>
                    </a:cubicBezTo>
                    <a:lnTo>
                      <a:pt x="8823" y="9780"/>
                    </a:lnTo>
                    <a:cubicBezTo>
                      <a:pt x="8728" y="9780"/>
                      <a:pt x="8644" y="9875"/>
                      <a:pt x="8644" y="9958"/>
                    </a:cubicBezTo>
                    <a:cubicBezTo>
                      <a:pt x="8644" y="10066"/>
                      <a:pt x="8740" y="10137"/>
                      <a:pt x="8823" y="10137"/>
                    </a:cubicBezTo>
                    <a:lnTo>
                      <a:pt x="9811" y="10137"/>
                    </a:lnTo>
                    <a:cubicBezTo>
                      <a:pt x="10347" y="10137"/>
                      <a:pt x="10776" y="9708"/>
                      <a:pt x="10776" y="9173"/>
                    </a:cubicBezTo>
                    <a:cubicBezTo>
                      <a:pt x="10776" y="8887"/>
                      <a:pt x="10657" y="8637"/>
                      <a:pt x="10466" y="8458"/>
                    </a:cubicBezTo>
                    <a:cubicBezTo>
                      <a:pt x="10764" y="8292"/>
                      <a:pt x="10966" y="7982"/>
                      <a:pt x="10966" y="7613"/>
                    </a:cubicBezTo>
                    <a:cubicBezTo>
                      <a:pt x="10966" y="7327"/>
                      <a:pt x="10847" y="7077"/>
                      <a:pt x="10657" y="6899"/>
                    </a:cubicBezTo>
                    <a:cubicBezTo>
                      <a:pt x="10954" y="6803"/>
                      <a:pt x="11145" y="6482"/>
                      <a:pt x="11145" y="6113"/>
                    </a:cubicBezTo>
                    <a:cubicBezTo>
                      <a:pt x="11145" y="5827"/>
                      <a:pt x="11026" y="5577"/>
                      <a:pt x="10835" y="5398"/>
                    </a:cubicBezTo>
                    <a:cubicBezTo>
                      <a:pt x="11133" y="5232"/>
                      <a:pt x="11347" y="4922"/>
                      <a:pt x="11347" y="4541"/>
                    </a:cubicBezTo>
                    <a:cubicBezTo>
                      <a:pt x="11347" y="4005"/>
                      <a:pt x="10907" y="3577"/>
                      <a:pt x="10371" y="3577"/>
                    </a:cubicBezTo>
                    <a:lnTo>
                      <a:pt x="7621" y="3577"/>
                    </a:lnTo>
                    <a:lnTo>
                      <a:pt x="7621" y="1827"/>
                    </a:lnTo>
                    <a:cubicBezTo>
                      <a:pt x="7621" y="1112"/>
                      <a:pt x="7418" y="588"/>
                      <a:pt x="7013" y="291"/>
                    </a:cubicBezTo>
                    <a:cubicBezTo>
                      <a:pt x="6703" y="61"/>
                      <a:pt x="6332" y="0"/>
                      <a:pt x="6027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6251;p86">
                <a:extLst>
                  <a:ext uri="{FF2B5EF4-FFF2-40B4-BE49-F238E27FC236}">
                    <a16:creationId xmlns:a16="http://schemas.microsoft.com/office/drawing/2014/main" id="{0D557802-DDA6-4E82-81D0-CF549D4B7B02}"/>
                  </a:ext>
                </a:extLst>
              </p:cNvPr>
              <p:cNvSpPr/>
              <p:nvPr/>
            </p:nvSpPr>
            <p:spPr>
              <a:xfrm>
                <a:off x="6920842" y="2577064"/>
                <a:ext cx="36709" cy="3667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5" extrusionOk="0">
                    <a:moveTo>
                      <a:pt x="584" y="369"/>
                    </a:moveTo>
                    <a:cubicBezTo>
                      <a:pt x="703" y="369"/>
                      <a:pt x="787" y="464"/>
                      <a:pt x="787" y="584"/>
                    </a:cubicBezTo>
                    <a:cubicBezTo>
                      <a:pt x="787" y="703"/>
                      <a:pt x="703" y="786"/>
                      <a:pt x="584" y="786"/>
                    </a:cubicBezTo>
                    <a:cubicBezTo>
                      <a:pt x="465" y="786"/>
                      <a:pt x="370" y="703"/>
                      <a:pt x="370" y="584"/>
                    </a:cubicBezTo>
                    <a:cubicBezTo>
                      <a:pt x="370" y="464"/>
                      <a:pt x="453" y="369"/>
                      <a:pt x="584" y="369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4"/>
                    </a:cubicBezTo>
                    <a:cubicBezTo>
                      <a:pt x="1" y="905"/>
                      <a:pt x="251" y="1155"/>
                      <a:pt x="584" y="1155"/>
                    </a:cubicBezTo>
                    <a:cubicBezTo>
                      <a:pt x="906" y="1155"/>
                      <a:pt x="1156" y="905"/>
                      <a:pt x="1156" y="584"/>
                    </a:cubicBezTo>
                    <a:cubicBezTo>
                      <a:pt x="1156" y="250"/>
                      <a:pt x="894" y="0"/>
                      <a:pt x="584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10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4">
            <a:extLst>
              <a:ext uri="{FF2B5EF4-FFF2-40B4-BE49-F238E27FC236}">
                <a16:creationId xmlns:a16="http://schemas.microsoft.com/office/drawing/2014/main" id="{19470CF0-953D-4E57-8768-E9806FC8CBC0}"/>
              </a:ext>
            </a:extLst>
          </p:cNvPr>
          <p:cNvSpPr/>
          <p:nvPr/>
        </p:nvSpPr>
        <p:spPr>
          <a:xfrm>
            <a:off x="6302838" y="938637"/>
            <a:ext cx="537367" cy="574976"/>
          </a:xfrm>
          <a:prstGeom prst="roundRect">
            <a:avLst>
              <a:gd name="adj" fmla="val 12092"/>
            </a:avLst>
          </a:prstGeom>
          <a:solidFill>
            <a:srgbClr val="44546A"/>
          </a:solidFill>
          <a:ln>
            <a:solidFill>
              <a:schemeClr val="tx1"/>
            </a:solidFill>
            <a:prstDash val="dash"/>
          </a:ln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9" name="Shape 4">
            <a:extLst>
              <a:ext uri="{FF2B5EF4-FFF2-40B4-BE49-F238E27FC236}">
                <a16:creationId xmlns:a16="http://schemas.microsoft.com/office/drawing/2014/main" id="{C5BFE8B1-6D46-4E3E-A198-1EA9714236C0}"/>
              </a:ext>
            </a:extLst>
          </p:cNvPr>
          <p:cNvSpPr/>
          <p:nvPr/>
        </p:nvSpPr>
        <p:spPr>
          <a:xfrm>
            <a:off x="6944860" y="3616052"/>
            <a:ext cx="3241417" cy="582897"/>
          </a:xfrm>
          <a:prstGeom prst="roundRect">
            <a:avLst>
              <a:gd name="adj" fmla="val 12092"/>
            </a:avLst>
          </a:prstGeom>
          <a:solidFill>
            <a:srgbClr val="EEEFF5"/>
          </a:solidFill>
          <a:ln>
            <a:solidFill>
              <a:schemeClr val="tx1"/>
            </a:solidFill>
            <a:prstDash val="dash"/>
          </a:ln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8" name="Shape 4">
            <a:extLst>
              <a:ext uri="{FF2B5EF4-FFF2-40B4-BE49-F238E27FC236}">
                <a16:creationId xmlns:a16="http://schemas.microsoft.com/office/drawing/2014/main" id="{8726B7EB-0BC7-40B6-AD4A-2F3316F30D83}"/>
              </a:ext>
            </a:extLst>
          </p:cNvPr>
          <p:cNvSpPr/>
          <p:nvPr/>
        </p:nvSpPr>
        <p:spPr>
          <a:xfrm>
            <a:off x="1779058" y="3652126"/>
            <a:ext cx="3312805" cy="582898"/>
          </a:xfrm>
          <a:prstGeom prst="roundRect">
            <a:avLst>
              <a:gd name="adj" fmla="val 12092"/>
            </a:avLst>
          </a:prstGeom>
          <a:solidFill>
            <a:srgbClr val="EEEFF5"/>
          </a:solidFill>
          <a:ln>
            <a:solidFill>
              <a:schemeClr val="tx1"/>
            </a:solidFill>
            <a:prstDash val="dash"/>
          </a:ln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7" name="Shape 4">
            <a:extLst>
              <a:ext uri="{FF2B5EF4-FFF2-40B4-BE49-F238E27FC236}">
                <a16:creationId xmlns:a16="http://schemas.microsoft.com/office/drawing/2014/main" id="{21FB0D94-84EA-40DB-9857-21F2FFAEF84E}"/>
              </a:ext>
            </a:extLst>
          </p:cNvPr>
          <p:cNvSpPr/>
          <p:nvPr/>
        </p:nvSpPr>
        <p:spPr>
          <a:xfrm>
            <a:off x="6909177" y="951731"/>
            <a:ext cx="3277100" cy="574976"/>
          </a:xfrm>
          <a:prstGeom prst="roundRect">
            <a:avLst>
              <a:gd name="adj" fmla="val 12092"/>
            </a:avLst>
          </a:prstGeom>
          <a:solidFill>
            <a:srgbClr val="EEEFF5"/>
          </a:solidFill>
          <a:ln>
            <a:solidFill>
              <a:schemeClr val="tx1"/>
            </a:solidFill>
            <a:prstDash val="dash"/>
          </a:ln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5" name="Shape 4">
            <a:extLst>
              <a:ext uri="{FF2B5EF4-FFF2-40B4-BE49-F238E27FC236}">
                <a16:creationId xmlns:a16="http://schemas.microsoft.com/office/drawing/2014/main" id="{A274C01B-3A8C-4617-9132-A04B440B483D}"/>
              </a:ext>
            </a:extLst>
          </p:cNvPr>
          <p:cNvSpPr/>
          <p:nvPr/>
        </p:nvSpPr>
        <p:spPr>
          <a:xfrm>
            <a:off x="1814764" y="946630"/>
            <a:ext cx="3277100" cy="579357"/>
          </a:xfrm>
          <a:prstGeom prst="roundRect">
            <a:avLst>
              <a:gd name="adj" fmla="val 12092"/>
            </a:avLst>
          </a:prstGeom>
          <a:solidFill>
            <a:srgbClr val="EEEFF5"/>
          </a:solidFill>
          <a:ln>
            <a:solidFill>
              <a:schemeClr val="tx1"/>
            </a:solidFill>
            <a:prstDash val="dash"/>
          </a:ln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5" name="Google Shape;1379;p81">
            <a:extLst>
              <a:ext uri="{FF2B5EF4-FFF2-40B4-BE49-F238E27FC236}">
                <a16:creationId xmlns:a16="http://schemas.microsoft.com/office/drawing/2014/main" id="{FD43AD3C-5163-4F92-B933-C1B74A96FEA7}"/>
              </a:ext>
            </a:extLst>
          </p:cNvPr>
          <p:cNvSpPr/>
          <p:nvPr/>
        </p:nvSpPr>
        <p:spPr>
          <a:xfrm>
            <a:off x="0" y="6513202"/>
            <a:ext cx="12192000" cy="350283"/>
          </a:xfrm>
          <a:custGeom>
            <a:avLst/>
            <a:gdLst/>
            <a:ahLst/>
            <a:cxnLst/>
            <a:rect l="l" t="t" r="r" b="b"/>
            <a:pathLst>
              <a:path w="16911" h="3199" extrusionOk="0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380;p81">
            <a:extLst>
              <a:ext uri="{FF2B5EF4-FFF2-40B4-BE49-F238E27FC236}">
                <a16:creationId xmlns:a16="http://schemas.microsoft.com/office/drawing/2014/main" id="{5A66345B-0259-499A-B431-D7CDCDD2166B}"/>
              </a:ext>
            </a:extLst>
          </p:cNvPr>
          <p:cNvSpPr/>
          <p:nvPr/>
        </p:nvSpPr>
        <p:spPr>
          <a:xfrm>
            <a:off x="0" y="6244925"/>
            <a:ext cx="2981990" cy="467916"/>
          </a:xfrm>
          <a:custGeom>
            <a:avLst/>
            <a:gdLst/>
            <a:ahLst/>
            <a:cxnLst/>
            <a:rect l="l" t="t" r="r" b="b"/>
            <a:pathLst>
              <a:path w="5809" h="3199" extrusionOk="0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CCBED8F-A20C-476A-AD4A-66BC91F2F9FE}"/>
              </a:ext>
            </a:extLst>
          </p:cNvPr>
          <p:cNvSpPr/>
          <p:nvPr/>
        </p:nvSpPr>
        <p:spPr>
          <a:xfrm>
            <a:off x="297631" y="6302892"/>
            <a:ext cx="212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БИБЛИОТЕКА</a:t>
            </a:r>
          </a:p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слепых им. В.Я. Ерошенко</a:t>
            </a:r>
          </a:p>
        </p:txBody>
      </p:sp>
      <p:sp>
        <p:nvSpPr>
          <p:cNvPr id="19" name="Google Shape;3399;p82">
            <a:extLst>
              <a:ext uri="{FF2B5EF4-FFF2-40B4-BE49-F238E27FC236}">
                <a16:creationId xmlns:a16="http://schemas.microsoft.com/office/drawing/2014/main" id="{DB076781-0705-4A02-922C-0876CE91AEB8}"/>
              </a:ext>
            </a:extLst>
          </p:cNvPr>
          <p:cNvSpPr/>
          <p:nvPr/>
        </p:nvSpPr>
        <p:spPr>
          <a:xfrm flipH="1">
            <a:off x="62946" y="6321652"/>
            <a:ext cx="217431" cy="316068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4546A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EE89E9-542E-4DEE-AC4B-8E7D13874340}"/>
              </a:ext>
            </a:extLst>
          </p:cNvPr>
          <p:cNvSpPr/>
          <p:nvPr/>
        </p:nvSpPr>
        <p:spPr>
          <a:xfrm>
            <a:off x="1172026" y="1608737"/>
            <a:ext cx="4526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собственного мобильного приложения с возможностью прослушивания книг в DAISY, mp3 и других форматах, адаптированных под экранные дикторы.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Внедрение облачной платформы доступа к фондам: аудиоархивы, книги Брайля в PDF и DOC, адаптированная база данных.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Обновление автоматизированной библиотечной системы с поддержкой экранных читалок и синтезаторов речи (JAWS, NVDA и пр.).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Shape 326">
            <a:extLst>
              <a:ext uri="{FF2B5EF4-FFF2-40B4-BE49-F238E27FC236}">
                <a16:creationId xmlns:a16="http://schemas.microsoft.com/office/drawing/2014/main" id="{9FA9A0C9-EBD3-442A-A513-ED6A1062AC6C}"/>
              </a:ext>
            </a:extLst>
          </p:cNvPr>
          <p:cNvSpPr txBox="1">
            <a:spLocks/>
          </p:cNvSpPr>
          <p:nvPr/>
        </p:nvSpPr>
        <p:spPr>
          <a:xfrm>
            <a:off x="3888164" y="272435"/>
            <a:ext cx="3656854" cy="2939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СТРАТЕГИЧЕСКИЕ ВЕКТОРЫ</a:t>
            </a:r>
            <a:endParaRPr lang="en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A9E0CB1-CC42-4602-BC8C-4534757E482A}"/>
              </a:ext>
            </a:extLst>
          </p:cNvPr>
          <p:cNvSpPr/>
          <p:nvPr/>
        </p:nvSpPr>
        <p:spPr>
          <a:xfrm>
            <a:off x="6193516" y="1684692"/>
            <a:ext cx="4321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Расширение собственного тифлографического производства (печатные книги Брайля, тактильные карты, тактильные альбомы).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фонда редких и уникальных краеведческих изданий в шрифте Брайля и аудиоформате.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Сотрудничество с музеями и архивами региона для создания тактильных экспозиций.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A3CCE4-0F24-4302-980A-93A920610B51}"/>
              </a:ext>
            </a:extLst>
          </p:cNvPr>
          <p:cNvSpPr/>
          <p:nvPr/>
        </p:nvSpPr>
        <p:spPr>
          <a:xfrm>
            <a:off x="1072859" y="4328930"/>
            <a:ext cx="4626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регулярных творческих встреч, «живых» аудиоспектаклей, фестивалей «Говорящая книга», с участием незрячих артистов, писателей.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образовательных курсов: компьютерная грамотность, тифлотехника, правовая и финансовая грамотность.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Реализация региональных и межрегиональных инкюзивных проектов.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E17A0FA-B350-4370-AA62-2D792EE6A6BD}"/>
              </a:ext>
            </a:extLst>
          </p:cNvPr>
          <p:cNvSpPr/>
          <p:nvPr/>
        </p:nvSpPr>
        <p:spPr>
          <a:xfrm>
            <a:off x="6193516" y="4390371"/>
            <a:ext cx="4487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постоянного повышения квалификации сотрудников: курсы тифлопедагогики, тифлотехнологий, основ работы с людьми с РАС.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Создание волонтёрской школы «Друг незрячего читателя»: привлечение студентов, активистов, сопровождающих.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971E97-C262-4DD2-B5A2-5C2700539668}"/>
              </a:ext>
            </a:extLst>
          </p:cNvPr>
          <p:cNvSpPr/>
          <p:nvPr/>
        </p:nvSpPr>
        <p:spPr>
          <a:xfrm>
            <a:off x="2383200" y="981699"/>
            <a:ext cx="3433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Цифровая трансформация и доступность</a:t>
            </a:r>
            <a:endParaRPr lang="ru-RU" sz="1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912B09D-6F9A-408E-B36D-16B69F03D1E6}"/>
              </a:ext>
            </a:extLst>
          </p:cNvPr>
          <p:cNvSpPr/>
          <p:nvPr/>
        </p:nvSpPr>
        <p:spPr>
          <a:xfrm>
            <a:off x="7557803" y="995170"/>
            <a:ext cx="384413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Сохранение и расширение традиционного фонда</a:t>
            </a:r>
            <a:br>
              <a:rPr lang="ru-RU" sz="1600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CEF422A-167A-4126-BFBC-3A894015B955}"/>
              </a:ext>
            </a:extLst>
          </p:cNvPr>
          <p:cNvSpPr/>
          <p:nvPr/>
        </p:nvSpPr>
        <p:spPr>
          <a:xfrm>
            <a:off x="2383200" y="3691647"/>
            <a:ext cx="2615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Социально-культурная деятельность</a:t>
            </a:r>
            <a:endParaRPr lang="ru-RU" sz="1400" dirty="0">
              <a:solidFill>
                <a:srgbClr val="44546A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6C2D2B1-C171-42CB-B13B-FAC3FADD0BAB}"/>
              </a:ext>
            </a:extLst>
          </p:cNvPr>
          <p:cNvSpPr/>
          <p:nvPr/>
        </p:nvSpPr>
        <p:spPr>
          <a:xfrm>
            <a:off x="7566784" y="3741966"/>
            <a:ext cx="1913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1400" dirty="0">
              <a:solidFill>
                <a:srgbClr val="44546A"/>
              </a:solidFill>
            </a:endParaRPr>
          </a:p>
        </p:txBody>
      </p:sp>
      <p:sp>
        <p:nvSpPr>
          <p:cNvPr id="74" name="Freeform 53">
            <a:extLst>
              <a:ext uri="{FF2B5EF4-FFF2-40B4-BE49-F238E27FC236}">
                <a16:creationId xmlns:a16="http://schemas.microsoft.com/office/drawing/2014/main" id="{F4293A9F-2F72-483D-8BE3-9E031A692CF9}"/>
              </a:ext>
            </a:extLst>
          </p:cNvPr>
          <p:cNvSpPr/>
          <p:nvPr/>
        </p:nvSpPr>
        <p:spPr>
          <a:xfrm>
            <a:off x="10427033" y="-1209"/>
            <a:ext cx="3844140" cy="1551911"/>
          </a:xfrm>
          <a:custGeom>
            <a:avLst/>
            <a:gdLst/>
            <a:ahLst/>
            <a:cxnLst/>
            <a:rect l="l" t="t" r="r" b="b"/>
            <a:pathLst>
              <a:path w="3657600" h="1502941">
                <a:moveTo>
                  <a:pt x="0" y="0"/>
                </a:moveTo>
                <a:lnTo>
                  <a:pt x="3657600" y="0"/>
                </a:lnTo>
                <a:lnTo>
                  <a:pt x="3657600" y="1502941"/>
                </a:lnTo>
                <a:lnTo>
                  <a:pt x="0" y="1502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0" name="Google Shape;221;p36">
            <a:extLst>
              <a:ext uri="{FF2B5EF4-FFF2-40B4-BE49-F238E27FC236}">
                <a16:creationId xmlns:a16="http://schemas.microsoft.com/office/drawing/2014/main" id="{625574D1-9847-4EC0-964B-3A3A27D4B737}"/>
              </a:ext>
            </a:extLst>
          </p:cNvPr>
          <p:cNvSpPr txBox="1"/>
          <p:nvPr/>
        </p:nvSpPr>
        <p:spPr>
          <a:xfrm>
            <a:off x="6782013" y="3604626"/>
            <a:ext cx="10392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dirty="0">
                <a:solidFill>
                  <a:srgbClr val="A3B0BD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4</a:t>
            </a:r>
            <a:endParaRPr sz="3800" dirty="0">
              <a:solidFill>
                <a:srgbClr val="A3B0BD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81" name="Google Shape;222;p36">
            <a:extLst>
              <a:ext uri="{FF2B5EF4-FFF2-40B4-BE49-F238E27FC236}">
                <a16:creationId xmlns:a16="http://schemas.microsoft.com/office/drawing/2014/main" id="{D18DE6D5-7D06-4199-A742-5C4E63162CE9}"/>
              </a:ext>
            </a:extLst>
          </p:cNvPr>
          <p:cNvSpPr txBox="1"/>
          <p:nvPr/>
        </p:nvSpPr>
        <p:spPr>
          <a:xfrm>
            <a:off x="1607934" y="3661807"/>
            <a:ext cx="10392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A3B0BD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3</a:t>
            </a:r>
            <a:endParaRPr sz="3800" dirty="0">
              <a:solidFill>
                <a:srgbClr val="A3B0BD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82" name="Google Shape;220;p36">
            <a:extLst>
              <a:ext uri="{FF2B5EF4-FFF2-40B4-BE49-F238E27FC236}">
                <a16:creationId xmlns:a16="http://schemas.microsoft.com/office/drawing/2014/main" id="{F12A4B0A-661B-4B22-A156-AD37820C73C1}"/>
              </a:ext>
            </a:extLst>
          </p:cNvPr>
          <p:cNvSpPr txBox="1"/>
          <p:nvPr/>
        </p:nvSpPr>
        <p:spPr>
          <a:xfrm>
            <a:off x="1607934" y="951534"/>
            <a:ext cx="10392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A3B0BD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1</a:t>
            </a:r>
            <a:endParaRPr sz="3800" dirty="0">
              <a:solidFill>
                <a:srgbClr val="A3B0BD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83" name="Google Shape;221;p36">
            <a:extLst>
              <a:ext uri="{FF2B5EF4-FFF2-40B4-BE49-F238E27FC236}">
                <a16:creationId xmlns:a16="http://schemas.microsoft.com/office/drawing/2014/main" id="{715C9E2E-A154-4803-9606-616810336169}"/>
              </a:ext>
            </a:extLst>
          </p:cNvPr>
          <p:cNvSpPr txBox="1"/>
          <p:nvPr/>
        </p:nvSpPr>
        <p:spPr>
          <a:xfrm>
            <a:off x="6764429" y="943087"/>
            <a:ext cx="10392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A3B0BD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2</a:t>
            </a:r>
            <a:endParaRPr sz="3800" dirty="0">
              <a:solidFill>
                <a:srgbClr val="A3B0BD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92" name="Рисунок 91" descr="Беспроводной маршрутизатор">
            <a:extLst>
              <a:ext uri="{FF2B5EF4-FFF2-40B4-BE49-F238E27FC236}">
                <a16:creationId xmlns:a16="http://schemas.microsoft.com/office/drawing/2014/main" id="{A1FBCDD6-5586-48D9-BFE4-B54D9C19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2804" y="903547"/>
            <a:ext cx="637434" cy="637434"/>
          </a:xfrm>
          <a:prstGeom prst="rect">
            <a:avLst/>
          </a:prstGeom>
        </p:spPr>
      </p:pic>
      <p:sp>
        <p:nvSpPr>
          <p:cNvPr id="97" name="Shape 4">
            <a:extLst>
              <a:ext uri="{FF2B5EF4-FFF2-40B4-BE49-F238E27FC236}">
                <a16:creationId xmlns:a16="http://schemas.microsoft.com/office/drawing/2014/main" id="{CF82475F-2BA5-4446-932F-EEADD7AC8A71}"/>
              </a:ext>
            </a:extLst>
          </p:cNvPr>
          <p:cNvSpPr/>
          <p:nvPr/>
        </p:nvSpPr>
        <p:spPr>
          <a:xfrm>
            <a:off x="6348470" y="3630127"/>
            <a:ext cx="537367" cy="574976"/>
          </a:xfrm>
          <a:prstGeom prst="roundRect">
            <a:avLst>
              <a:gd name="adj" fmla="val 12092"/>
            </a:avLst>
          </a:prstGeom>
          <a:solidFill>
            <a:srgbClr val="44546A"/>
          </a:solidFill>
          <a:ln>
            <a:solidFill>
              <a:schemeClr val="tx1"/>
            </a:solidFill>
            <a:prstDash val="dash"/>
          </a:ln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pic>
        <p:nvPicPr>
          <p:cNvPr id="98" name="Рисунок 97" descr="Отзыв клиента">
            <a:extLst>
              <a:ext uri="{FF2B5EF4-FFF2-40B4-BE49-F238E27FC236}">
                <a16:creationId xmlns:a16="http://schemas.microsoft.com/office/drawing/2014/main" id="{24A58816-E923-462D-B1F6-041FA02E45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12352" y="3701152"/>
            <a:ext cx="427853" cy="427853"/>
          </a:xfrm>
          <a:prstGeom prst="rect">
            <a:avLst/>
          </a:prstGeom>
        </p:spPr>
      </p:pic>
      <p:sp>
        <p:nvSpPr>
          <p:cNvPr id="99" name="Shape 4">
            <a:extLst>
              <a:ext uri="{FF2B5EF4-FFF2-40B4-BE49-F238E27FC236}">
                <a16:creationId xmlns:a16="http://schemas.microsoft.com/office/drawing/2014/main" id="{577CA408-61C3-42D3-8561-C06CE248AA14}"/>
              </a:ext>
            </a:extLst>
          </p:cNvPr>
          <p:cNvSpPr/>
          <p:nvPr/>
        </p:nvSpPr>
        <p:spPr>
          <a:xfrm>
            <a:off x="1212298" y="940917"/>
            <a:ext cx="537367" cy="574976"/>
          </a:xfrm>
          <a:prstGeom prst="roundRect">
            <a:avLst>
              <a:gd name="adj" fmla="val 12092"/>
            </a:avLst>
          </a:prstGeom>
          <a:solidFill>
            <a:srgbClr val="44546A"/>
          </a:solidFill>
          <a:ln>
            <a:solidFill>
              <a:schemeClr val="tx1"/>
            </a:solidFill>
            <a:prstDash val="dash"/>
          </a:ln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00" name="Shape 4">
            <a:extLst>
              <a:ext uri="{FF2B5EF4-FFF2-40B4-BE49-F238E27FC236}">
                <a16:creationId xmlns:a16="http://schemas.microsoft.com/office/drawing/2014/main" id="{9BEEC17B-23D3-49D2-A503-42C818BC872F}"/>
              </a:ext>
            </a:extLst>
          </p:cNvPr>
          <p:cNvSpPr/>
          <p:nvPr/>
        </p:nvSpPr>
        <p:spPr>
          <a:xfrm>
            <a:off x="1176400" y="3652126"/>
            <a:ext cx="537367" cy="574976"/>
          </a:xfrm>
          <a:prstGeom prst="roundRect">
            <a:avLst>
              <a:gd name="adj" fmla="val 12092"/>
            </a:avLst>
          </a:prstGeom>
          <a:solidFill>
            <a:srgbClr val="44546A"/>
          </a:solidFill>
          <a:ln>
            <a:solidFill>
              <a:schemeClr val="tx1"/>
            </a:solidFill>
            <a:prstDash val="dash"/>
          </a:ln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01" name="Google Shape;10009;p59">
            <a:extLst>
              <a:ext uri="{FF2B5EF4-FFF2-40B4-BE49-F238E27FC236}">
                <a16:creationId xmlns:a16="http://schemas.microsoft.com/office/drawing/2014/main" id="{FF2FDA5A-0FDC-4A61-BA80-052A1E5C0C00}"/>
              </a:ext>
            </a:extLst>
          </p:cNvPr>
          <p:cNvSpPr/>
          <p:nvPr/>
        </p:nvSpPr>
        <p:spPr>
          <a:xfrm>
            <a:off x="1275934" y="1088155"/>
            <a:ext cx="410093" cy="296306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35D74"/>
              </a:solidFill>
            </a:endParaRPr>
          </a:p>
        </p:txBody>
      </p:sp>
      <p:pic>
        <p:nvPicPr>
          <p:cNvPr id="28" name="Рисунок 27" descr="Театр">
            <a:extLst>
              <a:ext uri="{FF2B5EF4-FFF2-40B4-BE49-F238E27FC236}">
                <a16:creationId xmlns:a16="http://schemas.microsoft.com/office/drawing/2014/main" id="{8CB938CB-5914-49CA-9A2C-A0AA0645B5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7435" y="3715104"/>
            <a:ext cx="429835" cy="47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68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8210;p64">
            <a:extLst>
              <a:ext uri="{FF2B5EF4-FFF2-40B4-BE49-F238E27FC236}">
                <a16:creationId xmlns:a16="http://schemas.microsoft.com/office/drawing/2014/main" id="{828FE378-0883-49B7-A3D8-EA154F061C83}"/>
              </a:ext>
            </a:extLst>
          </p:cNvPr>
          <p:cNvGrpSpPr/>
          <p:nvPr/>
        </p:nvGrpSpPr>
        <p:grpSpPr>
          <a:xfrm rot="10800000">
            <a:off x="8747750" y="431"/>
            <a:ext cx="3451174" cy="3217144"/>
            <a:chOff x="727421" y="2828315"/>
            <a:chExt cx="1695374" cy="1560837"/>
          </a:xfrm>
          <a:solidFill>
            <a:schemeClr val="bg1"/>
          </a:solidFill>
        </p:grpSpPr>
        <p:grpSp>
          <p:nvGrpSpPr>
            <p:cNvPr id="98" name="Google Shape;8211;p64">
              <a:extLst>
                <a:ext uri="{FF2B5EF4-FFF2-40B4-BE49-F238E27FC236}">
                  <a16:creationId xmlns:a16="http://schemas.microsoft.com/office/drawing/2014/main" id="{1DEF0DE2-AB8A-4D1C-BC3E-DDBA0E4ACB44}"/>
                </a:ext>
              </a:extLst>
            </p:cNvPr>
            <p:cNvGrpSpPr/>
            <p:nvPr/>
          </p:nvGrpSpPr>
          <p:grpSpPr>
            <a:xfrm>
              <a:off x="819108" y="2882501"/>
              <a:ext cx="103104" cy="1426186"/>
              <a:chOff x="4674013" y="3100904"/>
              <a:chExt cx="122758" cy="1698043"/>
            </a:xfrm>
            <a:grpFill/>
          </p:grpSpPr>
          <p:sp>
            <p:nvSpPr>
              <p:cNvPr id="150" name="Google Shape;8212;p64">
                <a:extLst>
                  <a:ext uri="{FF2B5EF4-FFF2-40B4-BE49-F238E27FC236}">
                    <a16:creationId xmlns:a16="http://schemas.microsoft.com/office/drawing/2014/main" id="{9BDA6027-9B9D-4FA3-A6AB-A9859C6FE769}"/>
                  </a:ext>
                </a:extLst>
              </p:cNvPr>
              <p:cNvSpPr/>
              <p:nvPr/>
            </p:nvSpPr>
            <p:spPr>
              <a:xfrm>
                <a:off x="46740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8213;p64">
                <a:extLst>
                  <a:ext uri="{FF2B5EF4-FFF2-40B4-BE49-F238E27FC236}">
                    <a16:creationId xmlns:a16="http://schemas.microsoft.com/office/drawing/2014/main" id="{6F6C6A81-87BB-4E07-9270-1928996034CF}"/>
                  </a:ext>
                </a:extLst>
              </p:cNvPr>
              <p:cNvSpPr/>
              <p:nvPr/>
            </p:nvSpPr>
            <p:spPr>
              <a:xfrm>
                <a:off x="46740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8214;p64">
                <a:extLst>
                  <a:ext uri="{FF2B5EF4-FFF2-40B4-BE49-F238E27FC236}">
                    <a16:creationId xmlns:a16="http://schemas.microsoft.com/office/drawing/2014/main" id="{624BC65A-6796-4032-9B5F-AFA8ECBD765F}"/>
                  </a:ext>
                </a:extLst>
              </p:cNvPr>
              <p:cNvSpPr/>
              <p:nvPr/>
            </p:nvSpPr>
            <p:spPr>
              <a:xfrm>
                <a:off x="46740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8215;p64">
                <a:extLst>
                  <a:ext uri="{FF2B5EF4-FFF2-40B4-BE49-F238E27FC236}">
                    <a16:creationId xmlns:a16="http://schemas.microsoft.com/office/drawing/2014/main" id="{0C1B101A-168E-47EC-BD97-82881CB3781B}"/>
                  </a:ext>
                </a:extLst>
              </p:cNvPr>
              <p:cNvSpPr/>
              <p:nvPr/>
            </p:nvSpPr>
            <p:spPr>
              <a:xfrm>
                <a:off x="46740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8216;p64">
                <a:extLst>
                  <a:ext uri="{FF2B5EF4-FFF2-40B4-BE49-F238E27FC236}">
                    <a16:creationId xmlns:a16="http://schemas.microsoft.com/office/drawing/2014/main" id="{92F0BA10-3EE3-41C7-9AB8-F19D2E3FA9DE}"/>
                  </a:ext>
                </a:extLst>
              </p:cNvPr>
              <p:cNvSpPr/>
              <p:nvPr/>
            </p:nvSpPr>
            <p:spPr>
              <a:xfrm>
                <a:off x="46740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8217;p64">
                <a:extLst>
                  <a:ext uri="{FF2B5EF4-FFF2-40B4-BE49-F238E27FC236}">
                    <a16:creationId xmlns:a16="http://schemas.microsoft.com/office/drawing/2014/main" id="{D79189B7-A8DD-469A-A1AE-4CEA16AB76D0}"/>
                  </a:ext>
                </a:extLst>
              </p:cNvPr>
              <p:cNvSpPr/>
              <p:nvPr/>
            </p:nvSpPr>
            <p:spPr>
              <a:xfrm>
                <a:off x="46740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8218;p64">
                <a:extLst>
                  <a:ext uri="{FF2B5EF4-FFF2-40B4-BE49-F238E27FC236}">
                    <a16:creationId xmlns:a16="http://schemas.microsoft.com/office/drawing/2014/main" id="{7028F7D6-11C6-457A-800B-88FD521CC2AA}"/>
                  </a:ext>
                </a:extLst>
              </p:cNvPr>
              <p:cNvSpPr/>
              <p:nvPr/>
            </p:nvSpPr>
            <p:spPr>
              <a:xfrm>
                <a:off x="46740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8219;p64">
              <a:extLst>
                <a:ext uri="{FF2B5EF4-FFF2-40B4-BE49-F238E27FC236}">
                  <a16:creationId xmlns:a16="http://schemas.microsoft.com/office/drawing/2014/main" id="{59339A82-94B2-4F8D-A48F-EC60DCF95CA8}"/>
                </a:ext>
              </a:extLst>
            </p:cNvPr>
            <p:cNvGrpSpPr/>
            <p:nvPr/>
          </p:nvGrpSpPr>
          <p:grpSpPr>
            <a:xfrm>
              <a:off x="1062475" y="2882501"/>
              <a:ext cx="103104" cy="1426186"/>
              <a:chOff x="4940438" y="3100904"/>
              <a:chExt cx="122758" cy="1698043"/>
            </a:xfrm>
            <a:grpFill/>
          </p:grpSpPr>
          <p:sp>
            <p:nvSpPr>
              <p:cNvPr id="143" name="Google Shape;8220;p64">
                <a:extLst>
                  <a:ext uri="{FF2B5EF4-FFF2-40B4-BE49-F238E27FC236}">
                    <a16:creationId xmlns:a16="http://schemas.microsoft.com/office/drawing/2014/main" id="{FD97582D-98C6-4BBE-9650-2E7F062BD792}"/>
                  </a:ext>
                </a:extLst>
              </p:cNvPr>
              <p:cNvSpPr/>
              <p:nvPr/>
            </p:nvSpPr>
            <p:spPr>
              <a:xfrm>
                <a:off x="4940438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8221;p64">
                <a:extLst>
                  <a:ext uri="{FF2B5EF4-FFF2-40B4-BE49-F238E27FC236}">
                    <a16:creationId xmlns:a16="http://schemas.microsoft.com/office/drawing/2014/main" id="{45147600-A94E-4A7A-A2E1-F81BC2523C55}"/>
                  </a:ext>
                </a:extLst>
              </p:cNvPr>
              <p:cNvSpPr/>
              <p:nvPr/>
            </p:nvSpPr>
            <p:spPr>
              <a:xfrm>
                <a:off x="4940438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8222;p64">
                <a:extLst>
                  <a:ext uri="{FF2B5EF4-FFF2-40B4-BE49-F238E27FC236}">
                    <a16:creationId xmlns:a16="http://schemas.microsoft.com/office/drawing/2014/main" id="{26DAD8F9-9791-4CBD-BB36-8866BF0FAE3D}"/>
                  </a:ext>
                </a:extLst>
              </p:cNvPr>
              <p:cNvSpPr/>
              <p:nvPr/>
            </p:nvSpPr>
            <p:spPr>
              <a:xfrm>
                <a:off x="4940438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8223;p64">
                <a:extLst>
                  <a:ext uri="{FF2B5EF4-FFF2-40B4-BE49-F238E27FC236}">
                    <a16:creationId xmlns:a16="http://schemas.microsoft.com/office/drawing/2014/main" id="{C00D7C2D-9524-4EF9-A7EC-25AB2584F7D7}"/>
                  </a:ext>
                </a:extLst>
              </p:cNvPr>
              <p:cNvSpPr/>
              <p:nvPr/>
            </p:nvSpPr>
            <p:spPr>
              <a:xfrm>
                <a:off x="4940438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8224;p64">
                <a:extLst>
                  <a:ext uri="{FF2B5EF4-FFF2-40B4-BE49-F238E27FC236}">
                    <a16:creationId xmlns:a16="http://schemas.microsoft.com/office/drawing/2014/main" id="{272183F4-96EB-41A1-B58C-B6F8CF99F576}"/>
                  </a:ext>
                </a:extLst>
              </p:cNvPr>
              <p:cNvSpPr/>
              <p:nvPr/>
            </p:nvSpPr>
            <p:spPr>
              <a:xfrm>
                <a:off x="4940438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8225;p64">
                <a:extLst>
                  <a:ext uri="{FF2B5EF4-FFF2-40B4-BE49-F238E27FC236}">
                    <a16:creationId xmlns:a16="http://schemas.microsoft.com/office/drawing/2014/main" id="{E0D71FD9-03D6-4D7E-BDCA-EAAD39F2F83D}"/>
                  </a:ext>
                </a:extLst>
              </p:cNvPr>
              <p:cNvSpPr/>
              <p:nvPr/>
            </p:nvSpPr>
            <p:spPr>
              <a:xfrm>
                <a:off x="4940438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8226;p64">
                <a:extLst>
                  <a:ext uri="{FF2B5EF4-FFF2-40B4-BE49-F238E27FC236}">
                    <a16:creationId xmlns:a16="http://schemas.microsoft.com/office/drawing/2014/main" id="{CFD6096C-7A7C-4169-96FE-DC22446C0BEE}"/>
                  </a:ext>
                </a:extLst>
              </p:cNvPr>
              <p:cNvSpPr/>
              <p:nvPr/>
            </p:nvSpPr>
            <p:spPr>
              <a:xfrm>
                <a:off x="4940438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8227;p64">
              <a:extLst>
                <a:ext uri="{FF2B5EF4-FFF2-40B4-BE49-F238E27FC236}">
                  <a16:creationId xmlns:a16="http://schemas.microsoft.com/office/drawing/2014/main" id="{EF0DFCF2-1A20-460F-821A-5021819B80D4}"/>
                </a:ext>
              </a:extLst>
            </p:cNvPr>
            <p:cNvGrpSpPr/>
            <p:nvPr/>
          </p:nvGrpSpPr>
          <p:grpSpPr>
            <a:xfrm>
              <a:off x="1299324" y="2882501"/>
              <a:ext cx="103104" cy="1426186"/>
              <a:chOff x="5206863" y="3100904"/>
              <a:chExt cx="122758" cy="1698043"/>
            </a:xfrm>
            <a:grpFill/>
          </p:grpSpPr>
          <p:sp>
            <p:nvSpPr>
              <p:cNvPr id="136" name="Google Shape;8228;p64">
                <a:extLst>
                  <a:ext uri="{FF2B5EF4-FFF2-40B4-BE49-F238E27FC236}">
                    <a16:creationId xmlns:a16="http://schemas.microsoft.com/office/drawing/2014/main" id="{467EF077-5E4D-4942-9E6F-78EAFA6813A4}"/>
                  </a:ext>
                </a:extLst>
              </p:cNvPr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8229;p64">
                <a:extLst>
                  <a:ext uri="{FF2B5EF4-FFF2-40B4-BE49-F238E27FC236}">
                    <a16:creationId xmlns:a16="http://schemas.microsoft.com/office/drawing/2014/main" id="{E4570698-1ADA-4134-BF27-DF60AD117FBC}"/>
                  </a:ext>
                </a:extLst>
              </p:cNvPr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8230;p64">
                <a:extLst>
                  <a:ext uri="{FF2B5EF4-FFF2-40B4-BE49-F238E27FC236}">
                    <a16:creationId xmlns:a16="http://schemas.microsoft.com/office/drawing/2014/main" id="{6C1C009A-439E-4697-9D53-932D49A7628D}"/>
                  </a:ext>
                </a:extLst>
              </p:cNvPr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8231;p64">
                <a:extLst>
                  <a:ext uri="{FF2B5EF4-FFF2-40B4-BE49-F238E27FC236}">
                    <a16:creationId xmlns:a16="http://schemas.microsoft.com/office/drawing/2014/main" id="{C029824A-414B-4A1A-A23D-5898704227B9}"/>
                  </a:ext>
                </a:extLst>
              </p:cNvPr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8232;p64">
                <a:extLst>
                  <a:ext uri="{FF2B5EF4-FFF2-40B4-BE49-F238E27FC236}">
                    <a16:creationId xmlns:a16="http://schemas.microsoft.com/office/drawing/2014/main" id="{D6098012-F719-438C-A946-B928D89E5F73}"/>
                  </a:ext>
                </a:extLst>
              </p:cNvPr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8233;p64">
                <a:extLst>
                  <a:ext uri="{FF2B5EF4-FFF2-40B4-BE49-F238E27FC236}">
                    <a16:creationId xmlns:a16="http://schemas.microsoft.com/office/drawing/2014/main" id="{9E5E2424-2B56-498C-8D89-FC09D671D42C}"/>
                  </a:ext>
                </a:extLst>
              </p:cNvPr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8234;p64">
                <a:extLst>
                  <a:ext uri="{FF2B5EF4-FFF2-40B4-BE49-F238E27FC236}">
                    <a16:creationId xmlns:a16="http://schemas.microsoft.com/office/drawing/2014/main" id="{E05F8EC7-92C3-4255-A318-5A2F4F9D8CFC}"/>
                  </a:ext>
                </a:extLst>
              </p:cNvPr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8235;p64">
              <a:extLst>
                <a:ext uri="{FF2B5EF4-FFF2-40B4-BE49-F238E27FC236}">
                  <a16:creationId xmlns:a16="http://schemas.microsoft.com/office/drawing/2014/main" id="{944FC699-DEF1-4848-9471-D1A16555D63D}"/>
                </a:ext>
              </a:extLst>
            </p:cNvPr>
            <p:cNvGrpSpPr/>
            <p:nvPr/>
          </p:nvGrpSpPr>
          <p:grpSpPr>
            <a:xfrm>
              <a:off x="1786057" y="2882501"/>
              <a:ext cx="103104" cy="1426186"/>
              <a:chOff x="6006138" y="3143629"/>
              <a:chExt cx="122758" cy="1698043"/>
            </a:xfrm>
            <a:grpFill/>
          </p:grpSpPr>
          <p:sp>
            <p:nvSpPr>
              <p:cNvPr id="129" name="Google Shape;8236;p64">
                <a:extLst>
                  <a:ext uri="{FF2B5EF4-FFF2-40B4-BE49-F238E27FC236}">
                    <a16:creationId xmlns:a16="http://schemas.microsoft.com/office/drawing/2014/main" id="{0D160C31-87D4-4367-A758-F35D500A490E}"/>
                  </a:ext>
                </a:extLst>
              </p:cNvPr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37;p64">
                <a:extLst>
                  <a:ext uri="{FF2B5EF4-FFF2-40B4-BE49-F238E27FC236}">
                    <a16:creationId xmlns:a16="http://schemas.microsoft.com/office/drawing/2014/main" id="{8B1829B3-3CB4-44D7-89C5-38A667C18F1E}"/>
                  </a:ext>
                </a:extLst>
              </p:cNvPr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38;p64">
                <a:extLst>
                  <a:ext uri="{FF2B5EF4-FFF2-40B4-BE49-F238E27FC236}">
                    <a16:creationId xmlns:a16="http://schemas.microsoft.com/office/drawing/2014/main" id="{B3860193-7A9B-404D-8D3D-784F62AD1702}"/>
                  </a:ext>
                </a:extLst>
              </p:cNvPr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39;p64">
                <a:extLst>
                  <a:ext uri="{FF2B5EF4-FFF2-40B4-BE49-F238E27FC236}">
                    <a16:creationId xmlns:a16="http://schemas.microsoft.com/office/drawing/2014/main" id="{FED667F0-D3F7-4F76-B3E4-204FED0D24BE}"/>
                  </a:ext>
                </a:extLst>
              </p:cNvPr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40;p64">
                <a:extLst>
                  <a:ext uri="{FF2B5EF4-FFF2-40B4-BE49-F238E27FC236}">
                    <a16:creationId xmlns:a16="http://schemas.microsoft.com/office/drawing/2014/main" id="{8DDD5B87-0BD1-4EAC-A676-F77DA624A4A3}"/>
                  </a:ext>
                </a:extLst>
              </p:cNvPr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8241;p64">
                <a:extLst>
                  <a:ext uri="{FF2B5EF4-FFF2-40B4-BE49-F238E27FC236}">
                    <a16:creationId xmlns:a16="http://schemas.microsoft.com/office/drawing/2014/main" id="{61A5EB35-3D5F-4DE1-882B-5D69FC8FD950}"/>
                  </a:ext>
                </a:extLst>
              </p:cNvPr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8242;p64">
                <a:extLst>
                  <a:ext uri="{FF2B5EF4-FFF2-40B4-BE49-F238E27FC236}">
                    <a16:creationId xmlns:a16="http://schemas.microsoft.com/office/drawing/2014/main" id="{27F2D647-E89D-45E8-8583-C35B7C3403E5}"/>
                  </a:ext>
                </a:extLst>
              </p:cNvPr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8243;p64">
              <a:extLst>
                <a:ext uri="{FF2B5EF4-FFF2-40B4-BE49-F238E27FC236}">
                  <a16:creationId xmlns:a16="http://schemas.microsoft.com/office/drawing/2014/main" id="{1BBC0783-079C-4920-8D0D-803C3EB898B2}"/>
                </a:ext>
              </a:extLst>
            </p:cNvPr>
            <p:cNvGrpSpPr/>
            <p:nvPr/>
          </p:nvGrpSpPr>
          <p:grpSpPr>
            <a:xfrm>
              <a:off x="2029422" y="2882501"/>
              <a:ext cx="103104" cy="1426186"/>
              <a:chOff x="6805413" y="3100904"/>
              <a:chExt cx="122758" cy="1698043"/>
            </a:xfrm>
            <a:grpFill/>
          </p:grpSpPr>
          <p:sp>
            <p:nvSpPr>
              <p:cNvPr id="122" name="Google Shape;8244;p64">
                <a:extLst>
                  <a:ext uri="{FF2B5EF4-FFF2-40B4-BE49-F238E27FC236}">
                    <a16:creationId xmlns:a16="http://schemas.microsoft.com/office/drawing/2014/main" id="{9256DA39-7747-4B8F-B2DA-CCACF83749E3}"/>
                  </a:ext>
                </a:extLst>
              </p:cNvPr>
              <p:cNvSpPr/>
              <p:nvPr/>
            </p:nvSpPr>
            <p:spPr>
              <a:xfrm>
                <a:off x="68054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245;p64">
                <a:extLst>
                  <a:ext uri="{FF2B5EF4-FFF2-40B4-BE49-F238E27FC236}">
                    <a16:creationId xmlns:a16="http://schemas.microsoft.com/office/drawing/2014/main" id="{902AF275-C39E-4703-AD15-17FA440F9FC4}"/>
                  </a:ext>
                </a:extLst>
              </p:cNvPr>
              <p:cNvSpPr/>
              <p:nvPr/>
            </p:nvSpPr>
            <p:spPr>
              <a:xfrm>
                <a:off x="68054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246;p64">
                <a:extLst>
                  <a:ext uri="{FF2B5EF4-FFF2-40B4-BE49-F238E27FC236}">
                    <a16:creationId xmlns:a16="http://schemas.microsoft.com/office/drawing/2014/main" id="{948D5A5F-F171-4295-9A5E-5A2FD024A14D}"/>
                  </a:ext>
                </a:extLst>
              </p:cNvPr>
              <p:cNvSpPr/>
              <p:nvPr/>
            </p:nvSpPr>
            <p:spPr>
              <a:xfrm>
                <a:off x="68054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247;p64">
                <a:extLst>
                  <a:ext uri="{FF2B5EF4-FFF2-40B4-BE49-F238E27FC236}">
                    <a16:creationId xmlns:a16="http://schemas.microsoft.com/office/drawing/2014/main" id="{1D20D34B-D817-41EC-B00C-1EF5A42F2BE2}"/>
                  </a:ext>
                </a:extLst>
              </p:cNvPr>
              <p:cNvSpPr/>
              <p:nvPr/>
            </p:nvSpPr>
            <p:spPr>
              <a:xfrm>
                <a:off x="68054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48;p64">
                <a:extLst>
                  <a:ext uri="{FF2B5EF4-FFF2-40B4-BE49-F238E27FC236}">
                    <a16:creationId xmlns:a16="http://schemas.microsoft.com/office/drawing/2014/main" id="{2391B681-5806-4871-A36D-2123A670D488}"/>
                  </a:ext>
                </a:extLst>
              </p:cNvPr>
              <p:cNvSpPr/>
              <p:nvPr/>
            </p:nvSpPr>
            <p:spPr>
              <a:xfrm>
                <a:off x="68054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49;p64">
                <a:extLst>
                  <a:ext uri="{FF2B5EF4-FFF2-40B4-BE49-F238E27FC236}">
                    <a16:creationId xmlns:a16="http://schemas.microsoft.com/office/drawing/2014/main" id="{503A0A71-0E72-46DB-ACE2-5CA2BF91A673}"/>
                  </a:ext>
                </a:extLst>
              </p:cNvPr>
              <p:cNvSpPr/>
              <p:nvPr/>
            </p:nvSpPr>
            <p:spPr>
              <a:xfrm>
                <a:off x="68054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50;p64">
                <a:extLst>
                  <a:ext uri="{FF2B5EF4-FFF2-40B4-BE49-F238E27FC236}">
                    <a16:creationId xmlns:a16="http://schemas.microsoft.com/office/drawing/2014/main" id="{64F69614-F5C3-47A8-83D5-FAEE89621FDB}"/>
                  </a:ext>
                </a:extLst>
              </p:cNvPr>
              <p:cNvSpPr/>
              <p:nvPr/>
            </p:nvSpPr>
            <p:spPr>
              <a:xfrm>
                <a:off x="68054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" name="Google Shape;8251;p64">
              <a:extLst>
                <a:ext uri="{FF2B5EF4-FFF2-40B4-BE49-F238E27FC236}">
                  <a16:creationId xmlns:a16="http://schemas.microsoft.com/office/drawing/2014/main" id="{FDFFE2AD-7376-43DC-972E-124388A2AE95}"/>
                </a:ext>
              </a:extLst>
            </p:cNvPr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  <a:grpFill/>
          </p:grpSpPr>
          <p:cxnSp>
            <p:nvCxnSpPr>
              <p:cNvPr id="120" name="Google Shape;8252;p64">
                <a:extLst>
                  <a:ext uri="{FF2B5EF4-FFF2-40B4-BE49-F238E27FC236}">
                    <a16:creationId xmlns:a16="http://schemas.microsoft.com/office/drawing/2014/main" id="{2F4D4D8A-4B1A-4B53-93F2-24CA0E30A23A}"/>
                  </a:ext>
                </a:extLst>
              </p:cNvPr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grp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8253;p64">
                <a:extLst>
                  <a:ext uri="{FF2B5EF4-FFF2-40B4-BE49-F238E27FC236}">
                    <a16:creationId xmlns:a16="http://schemas.microsoft.com/office/drawing/2014/main" id="{0E806C59-8F95-49CD-9C86-209C330EDA37}"/>
                  </a:ext>
                </a:extLst>
              </p:cNvPr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grp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4" name="Google Shape;8254;p64">
              <a:extLst>
                <a:ext uri="{FF2B5EF4-FFF2-40B4-BE49-F238E27FC236}">
                  <a16:creationId xmlns:a16="http://schemas.microsoft.com/office/drawing/2014/main" id="{22506D9D-7815-4F4B-A8EB-0DA19F6E94A5}"/>
                </a:ext>
              </a:extLst>
            </p:cNvPr>
            <p:cNvGrpSpPr/>
            <p:nvPr/>
          </p:nvGrpSpPr>
          <p:grpSpPr>
            <a:xfrm>
              <a:off x="2272795" y="2882501"/>
              <a:ext cx="103104" cy="1426186"/>
              <a:chOff x="5206863" y="3100904"/>
              <a:chExt cx="122758" cy="1698043"/>
            </a:xfrm>
            <a:grpFill/>
          </p:grpSpPr>
          <p:sp>
            <p:nvSpPr>
              <p:cNvPr id="113" name="Google Shape;8255;p64">
                <a:extLst>
                  <a:ext uri="{FF2B5EF4-FFF2-40B4-BE49-F238E27FC236}">
                    <a16:creationId xmlns:a16="http://schemas.microsoft.com/office/drawing/2014/main" id="{E094C160-CC46-47EC-BD1A-E2FA6EADFB5E}"/>
                  </a:ext>
                </a:extLst>
              </p:cNvPr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256;p64">
                <a:extLst>
                  <a:ext uri="{FF2B5EF4-FFF2-40B4-BE49-F238E27FC236}">
                    <a16:creationId xmlns:a16="http://schemas.microsoft.com/office/drawing/2014/main" id="{62ECE89A-E668-424A-80B3-3333A807CF2A}"/>
                  </a:ext>
                </a:extLst>
              </p:cNvPr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257;p64">
                <a:extLst>
                  <a:ext uri="{FF2B5EF4-FFF2-40B4-BE49-F238E27FC236}">
                    <a16:creationId xmlns:a16="http://schemas.microsoft.com/office/drawing/2014/main" id="{64B451B5-E615-45B9-AD58-6EED7C8E0116}"/>
                  </a:ext>
                </a:extLst>
              </p:cNvPr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258;p64">
                <a:extLst>
                  <a:ext uri="{FF2B5EF4-FFF2-40B4-BE49-F238E27FC236}">
                    <a16:creationId xmlns:a16="http://schemas.microsoft.com/office/drawing/2014/main" id="{75640149-3632-4A79-85E4-78D8EE14FC01}"/>
                  </a:ext>
                </a:extLst>
              </p:cNvPr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259;p64">
                <a:extLst>
                  <a:ext uri="{FF2B5EF4-FFF2-40B4-BE49-F238E27FC236}">
                    <a16:creationId xmlns:a16="http://schemas.microsoft.com/office/drawing/2014/main" id="{A24B8BB4-6DCD-4073-B802-3BEC32A58E04}"/>
                  </a:ext>
                </a:extLst>
              </p:cNvPr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260;p64">
                <a:extLst>
                  <a:ext uri="{FF2B5EF4-FFF2-40B4-BE49-F238E27FC236}">
                    <a16:creationId xmlns:a16="http://schemas.microsoft.com/office/drawing/2014/main" id="{64D1F961-4FEF-49C2-8E75-0562E6782F8E}"/>
                  </a:ext>
                </a:extLst>
              </p:cNvPr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261;p64">
                <a:extLst>
                  <a:ext uri="{FF2B5EF4-FFF2-40B4-BE49-F238E27FC236}">
                    <a16:creationId xmlns:a16="http://schemas.microsoft.com/office/drawing/2014/main" id="{B85753D5-143D-41BC-88A8-10EBB54F85FA}"/>
                  </a:ext>
                </a:extLst>
              </p:cNvPr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8262;p64">
              <a:extLst>
                <a:ext uri="{FF2B5EF4-FFF2-40B4-BE49-F238E27FC236}">
                  <a16:creationId xmlns:a16="http://schemas.microsoft.com/office/drawing/2014/main" id="{9C954B8E-62F7-4BB4-AC74-D47AD8EA962E}"/>
                </a:ext>
              </a:extLst>
            </p:cNvPr>
            <p:cNvGrpSpPr/>
            <p:nvPr/>
          </p:nvGrpSpPr>
          <p:grpSpPr>
            <a:xfrm>
              <a:off x="1542694" y="2882501"/>
              <a:ext cx="103104" cy="1426186"/>
              <a:chOff x="6006138" y="3143629"/>
              <a:chExt cx="122758" cy="1698043"/>
            </a:xfrm>
            <a:grpFill/>
          </p:grpSpPr>
          <p:sp>
            <p:nvSpPr>
              <p:cNvPr id="106" name="Google Shape;8263;p64">
                <a:extLst>
                  <a:ext uri="{FF2B5EF4-FFF2-40B4-BE49-F238E27FC236}">
                    <a16:creationId xmlns:a16="http://schemas.microsoft.com/office/drawing/2014/main" id="{4A276643-3915-4D99-8C7D-4DF8347D3AF8}"/>
                  </a:ext>
                </a:extLst>
              </p:cNvPr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264;p64">
                <a:extLst>
                  <a:ext uri="{FF2B5EF4-FFF2-40B4-BE49-F238E27FC236}">
                    <a16:creationId xmlns:a16="http://schemas.microsoft.com/office/drawing/2014/main" id="{E6BA4A66-C2DB-4552-8DED-A07EE17F35C3}"/>
                  </a:ext>
                </a:extLst>
              </p:cNvPr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265;p64">
                <a:extLst>
                  <a:ext uri="{FF2B5EF4-FFF2-40B4-BE49-F238E27FC236}">
                    <a16:creationId xmlns:a16="http://schemas.microsoft.com/office/drawing/2014/main" id="{525A178B-220E-438D-B923-033DDCED1A6D}"/>
                  </a:ext>
                </a:extLst>
              </p:cNvPr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266;p64">
                <a:extLst>
                  <a:ext uri="{FF2B5EF4-FFF2-40B4-BE49-F238E27FC236}">
                    <a16:creationId xmlns:a16="http://schemas.microsoft.com/office/drawing/2014/main" id="{3202988E-B86E-4CA6-982D-F4732A09B661}"/>
                  </a:ext>
                </a:extLst>
              </p:cNvPr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267;p64">
                <a:extLst>
                  <a:ext uri="{FF2B5EF4-FFF2-40B4-BE49-F238E27FC236}">
                    <a16:creationId xmlns:a16="http://schemas.microsoft.com/office/drawing/2014/main" id="{CE017BF3-76EB-4C50-9CA5-EBCDD7CD4A9C}"/>
                  </a:ext>
                </a:extLst>
              </p:cNvPr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268;p64">
                <a:extLst>
                  <a:ext uri="{FF2B5EF4-FFF2-40B4-BE49-F238E27FC236}">
                    <a16:creationId xmlns:a16="http://schemas.microsoft.com/office/drawing/2014/main" id="{B6935110-F5EB-4D6F-8A72-6144D2EBE1F2}"/>
                  </a:ext>
                </a:extLst>
              </p:cNvPr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269;p64">
                <a:extLst>
                  <a:ext uri="{FF2B5EF4-FFF2-40B4-BE49-F238E27FC236}">
                    <a16:creationId xmlns:a16="http://schemas.microsoft.com/office/drawing/2014/main" id="{6C63D90F-7F10-4A68-8515-1EAFE3FA98D4}"/>
                  </a:ext>
                </a:extLst>
              </p:cNvPr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CAD74F-193D-49CF-9BF8-4361C1343C5D}"/>
              </a:ext>
            </a:extLst>
          </p:cNvPr>
          <p:cNvSpPr/>
          <p:nvPr/>
        </p:nvSpPr>
        <p:spPr>
          <a:xfrm>
            <a:off x="-8319" y="-680"/>
            <a:ext cx="3907766" cy="6858000"/>
          </a:xfrm>
          <a:prstGeom prst="rect">
            <a:avLst/>
          </a:prstGeom>
          <a:solidFill>
            <a:srgbClr val="6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9ABCB6CB-C28C-4930-B45F-EBCA25C9F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9" t="564" r="17179" b="1549"/>
          <a:stretch/>
        </p:blipFill>
        <p:spPr>
          <a:xfrm>
            <a:off x="-9182" y="0"/>
            <a:ext cx="5151306" cy="6857320"/>
          </a:xfrm>
          <a:prstGeom prst="rect">
            <a:avLst/>
          </a:prstGeom>
        </p:spPr>
      </p:pic>
      <p:sp>
        <p:nvSpPr>
          <p:cNvPr id="27" name="Freeform 53">
            <a:extLst>
              <a:ext uri="{FF2B5EF4-FFF2-40B4-BE49-F238E27FC236}">
                <a16:creationId xmlns:a16="http://schemas.microsoft.com/office/drawing/2014/main" id="{176D4B6B-9AF0-449C-8E3F-063E04C0459D}"/>
              </a:ext>
            </a:extLst>
          </p:cNvPr>
          <p:cNvSpPr/>
          <p:nvPr/>
        </p:nvSpPr>
        <p:spPr>
          <a:xfrm>
            <a:off x="0" y="5255758"/>
            <a:ext cx="3844140" cy="1551911"/>
          </a:xfrm>
          <a:custGeom>
            <a:avLst/>
            <a:gdLst/>
            <a:ahLst/>
            <a:cxnLst/>
            <a:rect l="l" t="t" r="r" b="b"/>
            <a:pathLst>
              <a:path w="3657600" h="1502941">
                <a:moveTo>
                  <a:pt x="0" y="0"/>
                </a:moveTo>
                <a:lnTo>
                  <a:pt x="3657600" y="0"/>
                </a:lnTo>
                <a:lnTo>
                  <a:pt x="3657600" y="1502941"/>
                </a:lnTo>
                <a:lnTo>
                  <a:pt x="0" y="15029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9E4171A5-A5BA-4A4B-89D6-D5DB625ED454}"/>
              </a:ext>
            </a:extLst>
          </p:cNvPr>
          <p:cNvSpPr/>
          <p:nvPr/>
        </p:nvSpPr>
        <p:spPr>
          <a:xfrm rot="5400000">
            <a:off x="1729876" y="2341345"/>
            <a:ext cx="3230118" cy="4114800"/>
          </a:xfrm>
          <a:custGeom>
            <a:avLst/>
            <a:gdLst/>
            <a:ahLst/>
            <a:cxnLst/>
            <a:rect l="l" t="t" r="r" b="b"/>
            <a:pathLst>
              <a:path w="3230118" h="4114800">
                <a:moveTo>
                  <a:pt x="0" y="0"/>
                </a:moveTo>
                <a:lnTo>
                  <a:pt x="3230118" y="0"/>
                </a:lnTo>
                <a:lnTo>
                  <a:pt x="3230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50D1898-C8F3-4321-AA0A-2DAD169F532E}"/>
              </a:ext>
            </a:extLst>
          </p:cNvPr>
          <p:cNvSpPr/>
          <p:nvPr/>
        </p:nvSpPr>
        <p:spPr>
          <a:xfrm>
            <a:off x="903198" y="48971"/>
            <a:ext cx="1488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БИБЛИОТЕКА</a:t>
            </a:r>
          </a:p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слепых им. </a:t>
            </a:r>
          </a:p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В.Я. Ерошенко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691C168-3744-4AD6-A4D8-A13BF1CB7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719" y="107854"/>
            <a:ext cx="715073" cy="505725"/>
          </a:xfrm>
          <a:prstGeom prst="rect">
            <a:avLst/>
          </a:prstGeom>
        </p:spPr>
      </p:pic>
      <p:sp>
        <p:nvSpPr>
          <p:cNvPr id="73" name="Овал 72">
            <a:extLst>
              <a:ext uri="{FF2B5EF4-FFF2-40B4-BE49-F238E27FC236}">
                <a16:creationId xmlns:a16="http://schemas.microsoft.com/office/drawing/2014/main" id="{F8298590-139D-426C-9188-6F0AF63D1133}"/>
              </a:ext>
            </a:extLst>
          </p:cNvPr>
          <p:cNvSpPr/>
          <p:nvPr/>
        </p:nvSpPr>
        <p:spPr>
          <a:xfrm>
            <a:off x="5542411" y="3569636"/>
            <a:ext cx="619432" cy="619432"/>
          </a:xfrm>
          <a:prstGeom prst="ellipse">
            <a:avLst/>
          </a:prstGeom>
          <a:solidFill>
            <a:srgbClr val="E3E9E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C4792575-C668-4441-8FF5-E0FFB9E7262C}"/>
              </a:ext>
            </a:extLst>
          </p:cNvPr>
          <p:cNvSpPr/>
          <p:nvPr/>
        </p:nvSpPr>
        <p:spPr>
          <a:xfrm>
            <a:off x="5530712" y="2833015"/>
            <a:ext cx="619432" cy="619432"/>
          </a:xfrm>
          <a:prstGeom prst="ellipse">
            <a:avLst/>
          </a:prstGeom>
          <a:solidFill>
            <a:srgbClr val="E3E9E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D8B44402-E4E0-4C06-A8C0-C5B955B5EE46}"/>
              </a:ext>
            </a:extLst>
          </p:cNvPr>
          <p:cNvSpPr/>
          <p:nvPr/>
        </p:nvSpPr>
        <p:spPr>
          <a:xfrm>
            <a:off x="5532312" y="2101907"/>
            <a:ext cx="619432" cy="619432"/>
          </a:xfrm>
          <a:prstGeom prst="ellipse">
            <a:avLst/>
          </a:prstGeom>
          <a:solidFill>
            <a:srgbClr val="E3E9E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9C13F936-A35F-4822-9447-BE31BAF0F52C}"/>
              </a:ext>
            </a:extLst>
          </p:cNvPr>
          <p:cNvSpPr/>
          <p:nvPr/>
        </p:nvSpPr>
        <p:spPr>
          <a:xfrm>
            <a:off x="5525121" y="1369026"/>
            <a:ext cx="619432" cy="619432"/>
          </a:xfrm>
          <a:prstGeom prst="ellipse">
            <a:avLst/>
          </a:prstGeom>
          <a:solidFill>
            <a:srgbClr val="E3E9E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14">
            <a:extLst>
              <a:ext uri="{FF2B5EF4-FFF2-40B4-BE49-F238E27FC236}">
                <a16:creationId xmlns:a16="http://schemas.microsoft.com/office/drawing/2014/main" id="{7816E26C-C28D-45D1-82FD-1F67531757E3}"/>
              </a:ext>
            </a:extLst>
          </p:cNvPr>
          <p:cNvSpPr txBox="1"/>
          <p:nvPr/>
        </p:nvSpPr>
        <p:spPr>
          <a:xfrm>
            <a:off x="6321569" y="1486970"/>
            <a:ext cx="2849448" cy="404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ru-RU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Amiko"/>
              </a:rPr>
              <a:t>8-4722- 26-06-37</a:t>
            </a:r>
            <a:endParaRPr lang="en-US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  <a:sym typeface="Amiko"/>
            </a:endParaRPr>
          </a:p>
        </p:txBody>
      </p:sp>
      <p:sp>
        <p:nvSpPr>
          <p:cNvPr id="78" name="TextBox 15">
            <a:extLst>
              <a:ext uri="{FF2B5EF4-FFF2-40B4-BE49-F238E27FC236}">
                <a16:creationId xmlns:a16="http://schemas.microsoft.com/office/drawing/2014/main" id="{FA5D799F-1F6B-4DCF-B8E1-C109B83E8F58}"/>
              </a:ext>
            </a:extLst>
          </p:cNvPr>
          <p:cNvSpPr txBox="1"/>
          <p:nvPr/>
        </p:nvSpPr>
        <p:spPr>
          <a:xfrm>
            <a:off x="6320316" y="2145671"/>
            <a:ext cx="344921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spezbibl3@yandex.ru</a:t>
            </a:r>
            <a:endParaRPr lang="en-US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00"/>
              </a:lnSpc>
            </a:pPr>
            <a:endParaRPr lang="en-US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  <a:sym typeface="Amiko"/>
            </a:endParaRPr>
          </a:p>
        </p:txBody>
      </p:sp>
      <p:sp>
        <p:nvSpPr>
          <p:cNvPr id="79" name="TextBox 16">
            <a:extLst>
              <a:ext uri="{FF2B5EF4-FFF2-40B4-BE49-F238E27FC236}">
                <a16:creationId xmlns:a16="http://schemas.microsoft.com/office/drawing/2014/main" id="{66CAAD32-AC90-4C0C-B406-B05720DF9413}"/>
              </a:ext>
            </a:extLst>
          </p:cNvPr>
          <p:cNvSpPr txBox="1"/>
          <p:nvPr/>
        </p:nvSpPr>
        <p:spPr>
          <a:xfrm>
            <a:off x="6320631" y="2894177"/>
            <a:ext cx="5692606" cy="866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Amiko"/>
                <a:hlinkClick r:id="rId9"/>
              </a:rPr>
              <a:t>https://www.belgorodbiblioteka.ru/</a:t>
            </a:r>
            <a:endParaRPr lang="en-US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  <a:sym typeface="Amiko"/>
            </a:endParaRPr>
          </a:p>
          <a:p>
            <a:pPr>
              <a:lnSpc>
                <a:spcPts val="3600"/>
              </a:lnSpc>
            </a:pPr>
            <a:endParaRPr lang="en-US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  <a:sym typeface="Amiko"/>
            </a:endParaRPr>
          </a:p>
        </p:txBody>
      </p:sp>
      <p:sp>
        <p:nvSpPr>
          <p:cNvPr id="80" name="TextBox 17">
            <a:extLst>
              <a:ext uri="{FF2B5EF4-FFF2-40B4-BE49-F238E27FC236}">
                <a16:creationId xmlns:a16="http://schemas.microsoft.com/office/drawing/2014/main" id="{83722320-27A1-4714-88F1-495DDFD96717}"/>
              </a:ext>
            </a:extLst>
          </p:cNvPr>
          <p:cNvSpPr txBox="1"/>
          <p:nvPr/>
        </p:nvSpPr>
        <p:spPr>
          <a:xfrm>
            <a:off x="6320316" y="3607850"/>
            <a:ext cx="2743200" cy="404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u="sng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sym typeface="Amiko"/>
              </a:rPr>
              <a:t>t.me/BGSBS_31</a:t>
            </a:r>
          </a:p>
        </p:txBody>
      </p:sp>
      <p:pic>
        <p:nvPicPr>
          <p:cNvPr id="82" name="Рисунок 81" descr="Телефон">
            <a:extLst>
              <a:ext uri="{FF2B5EF4-FFF2-40B4-BE49-F238E27FC236}">
                <a16:creationId xmlns:a16="http://schemas.microsoft.com/office/drawing/2014/main" id="{F5A66787-D0AD-45F1-AD27-D8B3E4C46F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73665" y="1393664"/>
            <a:ext cx="527431" cy="527431"/>
          </a:xfrm>
          <a:prstGeom prst="rect">
            <a:avLst/>
          </a:prstGeom>
        </p:spPr>
      </p:pic>
      <p:pic>
        <p:nvPicPr>
          <p:cNvPr id="83" name="Рисунок 82" descr="Электронная почта">
            <a:extLst>
              <a:ext uri="{FF2B5EF4-FFF2-40B4-BE49-F238E27FC236}">
                <a16:creationId xmlns:a16="http://schemas.microsoft.com/office/drawing/2014/main" id="{4901DFEF-26D3-4899-BC1F-70847499A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56995" y="2204387"/>
            <a:ext cx="368174" cy="368174"/>
          </a:xfrm>
          <a:prstGeom prst="rect">
            <a:avLst/>
          </a:prstGeom>
        </p:spPr>
      </p:pic>
      <p:pic>
        <p:nvPicPr>
          <p:cNvPr id="84" name="Рисунок 83" descr="Интернет">
            <a:extLst>
              <a:ext uri="{FF2B5EF4-FFF2-40B4-BE49-F238E27FC236}">
                <a16:creationId xmlns:a16="http://schemas.microsoft.com/office/drawing/2014/main" id="{EDF16033-DC4D-4FF3-A6AB-2D0B3EDD53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53865" y="2949526"/>
            <a:ext cx="404739" cy="404739"/>
          </a:xfrm>
          <a:prstGeom prst="rect">
            <a:avLst/>
          </a:prstGeom>
        </p:spPr>
      </p:pic>
      <p:pic>
        <p:nvPicPr>
          <p:cNvPr id="85" name="Рисунок 84" descr="Отправить">
            <a:extLst>
              <a:ext uri="{FF2B5EF4-FFF2-40B4-BE49-F238E27FC236}">
                <a16:creationId xmlns:a16="http://schemas.microsoft.com/office/drawing/2014/main" id="{CAFCF373-1178-4513-BE05-5ADD463132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53865" y="3698840"/>
            <a:ext cx="343577" cy="3435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D0A461-FD98-439B-969E-33E4AF9F2C09}"/>
              </a:ext>
            </a:extLst>
          </p:cNvPr>
          <p:cNvSpPr txBox="1"/>
          <p:nvPr/>
        </p:nvSpPr>
        <p:spPr>
          <a:xfrm>
            <a:off x="6350080" y="4308421"/>
            <a:ext cx="3297890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https://vk.com/id211944386</a:t>
            </a:r>
            <a:endParaRPr lang="en-US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00"/>
              </a:lnSpc>
            </a:pPr>
            <a:endParaRPr lang="ru-RU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281D9-3875-4A63-BA99-210144FAABF4}"/>
              </a:ext>
            </a:extLst>
          </p:cNvPr>
          <p:cNvSpPr txBox="1"/>
          <p:nvPr/>
        </p:nvSpPr>
        <p:spPr>
          <a:xfrm>
            <a:off x="6320316" y="5118626"/>
            <a:ext cx="4071949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https://ok.ru/profile/541880545777</a:t>
            </a:r>
            <a:endParaRPr lang="en-US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00"/>
              </a:lnSpc>
            </a:pPr>
            <a:endParaRPr lang="ru-RU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2524229C-93AD-4528-916D-2096AB9AE034}"/>
              </a:ext>
            </a:extLst>
          </p:cNvPr>
          <p:cNvSpPr/>
          <p:nvPr/>
        </p:nvSpPr>
        <p:spPr>
          <a:xfrm>
            <a:off x="5573665" y="4308421"/>
            <a:ext cx="619432" cy="619432"/>
          </a:xfrm>
          <a:prstGeom prst="ellipse">
            <a:avLst/>
          </a:prstGeom>
          <a:solidFill>
            <a:srgbClr val="E3E9E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204A42D6-A672-4F74-96CF-8842EA7F7179}"/>
              </a:ext>
            </a:extLst>
          </p:cNvPr>
          <p:cNvSpPr/>
          <p:nvPr/>
        </p:nvSpPr>
        <p:spPr>
          <a:xfrm>
            <a:off x="5613979" y="5067043"/>
            <a:ext cx="619432" cy="619432"/>
          </a:xfrm>
          <a:prstGeom prst="ellipse">
            <a:avLst/>
          </a:prstGeom>
          <a:solidFill>
            <a:srgbClr val="E3E9E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125E8C-8A69-46A0-A2ED-2B2A729BDC2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74" y="5229742"/>
            <a:ext cx="333241" cy="3317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CF6520-1706-44A1-B82F-432961CADD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48" y="4446522"/>
            <a:ext cx="344022" cy="34322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0E6B03-6341-47F1-8BC4-B70BEA704BED}"/>
              </a:ext>
            </a:extLst>
          </p:cNvPr>
          <p:cNvSpPr/>
          <p:nvPr/>
        </p:nvSpPr>
        <p:spPr>
          <a:xfrm>
            <a:off x="6320316" y="5895265"/>
            <a:ext cx="4783682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ru-RU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https://disk.yandex.ru/d/JN3nnyH4-66trA</a:t>
            </a:r>
            <a:endParaRPr lang="en-US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00"/>
              </a:lnSpc>
            </a:pPr>
            <a:endParaRPr lang="ru-RU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F81A0-16A9-4837-A401-EA67C2323CF3}"/>
              </a:ext>
            </a:extLst>
          </p:cNvPr>
          <p:cNvSpPr txBox="1"/>
          <p:nvPr/>
        </p:nvSpPr>
        <p:spPr>
          <a:xfrm>
            <a:off x="6320316" y="6331939"/>
            <a:ext cx="4376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(комплект подтверждающих материалов на Яндекс-диске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753509C1-240C-46AE-A395-767757C21BD3}"/>
              </a:ext>
            </a:extLst>
          </p:cNvPr>
          <p:cNvSpPr/>
          <p:nvPr/>
        </p:nvSpPr>
        <p:spPr>
          <a:xfrm>
            <a:off x="5653865" y="5895265"/>
            <a:ext cx="619432" cy="619432"/>
          </a:xfrm>
          <a:prstGeom prst="ellipse">
            <a:avLst/>
          </a:prstGeom>
          <a:solidFill>
            <a:srgbClr val="E3E9E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2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Блок-схема: несколько документов 34">
            <a:extLst>
              <a:ext uri="{FF2B5EF4-FFF2-40B4-BE49-F238E27FC236}">
                <a16:creationId xmlns:a16="http://schemas.microsoft.com/office/drawing/2014/main" id="{D107D2D0-ACCE-44E5-B2DE-081B3EEEAB88}"/>
              </a:ext>
            </a:extLst>
          </p:cNvPr>
          <p:cNvSpPr/>
          <p:nvPr/>
        </p:nvSpPr>
        <p:spPr>
          <a:xfrm>
            <a:off x="191782" y="1542376"/>
            <a:ext cx="3845381" cy="3633843"/>
          </a:xfrm>
          <a:prstGeom prst="flowChartMultidocument">
            <a:avLst/>
          </a:prstGeom>
          <a:noFill/>
          <a:ln>
            <a:solidFill>
              <a:srgbClr val="44546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530D0-123D-4E96-A967-9AF7782C9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623" y="15087"/>
            <a:ext cx="10665767" cy="732570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Саруханова Елена Анатольевна, 57 лет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F176C0-1C30-48D8-90AF-6DBB271B8D38}"/>
              </a:ext>
            </a:extLst>
          </p:cNvPr>
          <p:cNvSpPr/>
          <p:nvPr/>
        </p:nvSpPr>
        <p:spPr>
          <a:xfrm>
            <a:off x="4403294" y="1715639"/>
            <a:ext cx="71334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>
              <a:lnSpc>
                <a:spcPct val="100000"/>
              </a:lnSpc>
              <a:spcBef>
                <a:spcPts val="0"/>
              </a:spcBef>
            </a:pPr>
            <a:r>
              <a:rPr lang="ru-RU" sz="1200" b="1" dirty="0">
                <a:solidFill>
                  <a:srgbClr val="471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fontAlgn="b">
              <a:buFont typeface="Wingdings" panose="05000000000000000000" pitchFamily="2" charset="2"/>
              <a:buChar char="§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Знак министерства культуры РФ «За достижения в культуре» (приказ МК РФ от 28.12.2001 г. № 151);</a:t>
            </a:r>
          </a:p>
          <a:p>
            <a:pPr marL="171450" indent="-171450" fontAlgn="b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Звание «Заслуженный работник культуры» (указ Президента РФ от 21.11.2013 № 843); </a:t>
            </a:r>
          </a:p>
          <a:p>
            <a:pPr marL="171450" indent="-171450" fontAlgn="b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Почетная грамота губернатора Белгородской области «За добросовестный труд, высокий профессионализм, значительный вклад в развитие культуры Белгородской области» (распоряжение от 6.02.2018г.  №86-р); </a:t>
            </a:r>
          </a:p>
          <a:p>
            <a:pPr marL="171450" indent="-171450" fontAlgn="b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Почетная грамота Областной Думы «За большой личный вклад в развитие культуры Белгородской области, многолетний плодотворный труд и в связи с 55-летием со дня рождения»;</a:t>
            </a:r>
          </a:p>
          <a:p>
            <a:pPr marL="171450" indent="-171450" fontAlgn="b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Лауреат премии Н.И. Рыжкова </a:t>
            </a:r>
          </a:p>
          <a:p>
            <a:pPr marL="171450" indent="-171450" fontAlgn="b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Медаль Русской Православной Церкви Святителя Иоасафа епископа Белгородского чудотворца (№364 от 10.09.2023);</a:t>
            </a:r>
          </a:p>
          <a:p>
            <a:pPr marL="171450" indent="-171450" fontAlgn="b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Медаль Русской Православной Церкви Священномученика Никодима епископа Белгородского III степени (№282 от 31.10.2024)</a:t>
            </a:r>
            <a:endParaRPr lang="ru-RU" sz="1200" b="1" dirty="0">
              <a:solidFill>
                <a:srgbClr val="471E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:\Общий\НацПремия\Саруханова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913" y="1689268"/>
            <a:ext cx="3375732" cy="3375732"/>
          </a:xfrm>
          <a:prstGeom prst="rect">
            <a:avLst/>
          </a:prstGeom>
          <a:noFill/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CF176C0-1C30-48D8-90AF-6DBB271B8D38}"/>
              </a:ext>
            </a:extLst>
          </p:cNvPr>
          <p:cNvSpPr/>
          <p:nvPr/>
        </p:nvSpPr>
        <p:spPr>
          <a:xfrm>
            <a:off x="3074117" y="5446258"/>
            <a:ext cx="7838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Сделать спецбиблиотеку незаменимым базовым учреждением инвалидов по зрению (и с другими ограничениями) в получении информационно-просветительских и культурно-реабилитационных услуг </a:t>
            </a:r>
          </a:p>
          <a:p>
            <a:pPr marL="171450" indent="-171450" fontAlgn="b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Сделать видимой на уровне региона и страны в своей сфере</a:t>
            </a:r>
          </a:p>
          <a:p>
            <a:pPr marL="171450" indent="-171450" fontAlgn="b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Создать у читателей библиотеки образ «Умного, доброго, комфортного дома»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F24335-A655-4910-9E2A-1881947E5C14}"/>
              </a:ext>
            </a:extLst>
          </p:cNvPr>
          <p:cNvSpPr/>
          <p:nvPr/>
        </p:nvSpPr>
        <p:spPr>
          <a:xfrm>
            <a:off x="1696679" y="5446258"/>
            <a:ext cx="1229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536047-C919-4BAA-ACC3-1F15149607A9}"/>
              </a:ext>
            </a:extLst>
          </p:cNvPr>
          <p:cNvSpPr/>
          <p:nvPr/>
        </p:nvSpPr>
        <p:spPr>
          <a:xfrm>
            <a:off x="2086633" y="815977"/>
            <a:ext cx="38453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ГБУК «Белгородская государственная специальная библиотека для слепых им. В.Я. Ерошенко», стаж работы в сфере культуры - 37 лет</a:t>
            </a:r>
            <a:endParaRPr lang="ru-RU" sz="12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1AF36F-6D4F-401C-A361-0199C2CACB85}"/>
              </a:ext>
            </a:extLst>
          </p:cNvPr>
          <p:cNvSpPr/>
          <p:nvPr/>
        </p:nvSpPr>
        <p:spPr>
          <a:xfrm>
            <a:off x="6843260" y="837920"/>
            <a:ext cx="32660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Стиль управления библиотекой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командно-демократический, с принятием личных итоговых решений</a:t>
            </a:r>
          </a:p>
        </p:txBody>
      </p:sp>
      <p:grpSp>
        <p:nvGrpSpPr>
          <p:cNvPr id="26" name="Google Shape;9343;p123">
            <a:extLst>
              <a:ext uri="{FF2B5EF4-FFF2-40B4-BE49-F238E27FC236}">
                <a16:creationId xmlns:a16="http://schemas.microsoft.com/office/drawing/2014/main" id="{ABD7B4F0-AE47-4141-99CF-4AA8A2C8B50D}"/>
              </a:ext>
            </a:extLst>
          </p:cNvPr>
          <p:cNvGrpSpPr/>
          <p:nvPr/>
        </p:nvGrpSpPr>
        <p:grpSpPr>
          <a:xfrm>
            <a:off x="6390325" y="837920"/>
            <a:ext cx="356219" cy="404932"/>
            <a:chOff x="5396422" y="1494548"/>
            <a:chExt cx="356219" cy="404932"/>
          </a:xfrm>
        </p:grpSpPr>
        <p:sp>
          <p:nvSpPr>
            <p:cNvPr id="27" name="Google Shape;9344;p123">
              <a:extLst>
                <a:ext uri="{FF2B5EF4-FFF2-40B4-BE49-F238E27FC236}">
                  <a16:creationId xmlns:a16="http://schemas.microsoft.com/office/drawing/2014/main" id="{9FC96777-46E6-4035-8274-380989D8CAE8}"/>
                </a:ext>
              </a:extLst>
            </p:cNvPr>
            <p:cNvSpPr/>
            <p:nvPr/>
          </p:nvSpPr>
          <p:spPr>
            <a:xfrm>
              <a:off x="5396422" y="1494548"/>
              <a:ext cx="356219" cy="404932"/>
            </a:xfrm>
            <a:custGeom>
              <a:avLst/>
              <a:gdLst/>
              <a:ahLst/>
              <a:cxnLst/>
              <a:rect l="l" t="t" r="r" b="b"/>
              <a:pathLst>
                <a:path w="15839" h="18005" extrusionOk="0">
                  <a:moveTo>
                    <a:pt x="8968" y="3163"/>
                  </a:moveTo>
                  <a:cubicBezTo>
                    <a:pt x="10717" y="3181"/>
                    <a:pt x="11154" y="5628"/>
                    <a:pt x="9493" y="6222"/>
                  </a:cubicBezTo>
                  <a:lnTo>
                    <a:pt x="9493" y="9491"/>
                  </a:lnTo>
                  <a:lnTo>
                    <a:pt x="10559" y="9491"/>
                  </a:lnTo>
                  <a:lnTo>
                    <a:pt x="10559" y="10540"/>
                  </a:lnTo>
                  <a:lnTo>
                    <a:pt x="3165" y="10540"/>
                  </a:lnTo>
                  <a:lnTo>
                    <a:pt x="3165" y="9491"/>
                  </a:lnTo>
                  <a:lnTo>
                    <a:pt x="4231" y="9491"/>
                  </a:lnTo>
                  <a:lnTo>
                    <a:pt x="4231" y="6222"/>
                  </a:lnTo>
                  <a:cubicBezTo>
                    <a:pt x="2570" y="5628"/>
                    <a:pt x="2990" y="3181"/>
                    <a:pt x="4755" y="3163"/>
                  </a:cubicBezTo>
                  <a:close/>
                  <a:moveTo>
                    <a:pt x="6873" y="0"/>
                  </a:moveTo>
                  <a:cubicBezTo>
                    <a:pt x="6596" y="0"/>
                    <a:pt x="6315" y="17"/>
                    <a:pt x="6032" y="51"/>
                  </a:cubicBezTo>
                  <a:cubicBezTo>
                    <a:pt x="2605" y="488"/>
                    <a:pt x="18" y="3390"/>
                    <a:pt x="18" y="6852"/>
                  </a:cubicBezTo>
                  <a:cubicBezTo>
                    <a:pt x="1" y="8652"/>
                    <a:pt x="717" y="10383"/>
                    <a:pt x="1993" y="11659"/>
                  </a:cubicBezTo>
                  <a:cubicBezTo>
                    <a:pt x="2728" y="12376"/>
                    <a:pt x="3147" y="13337"/>
                    <a:pt x="3182" y="14351"/>
                  </a:cubicBezTo>
                  <a:lnTo>
                    <a:pt x="3182" y="18005"/>
                  </a:lnTo>
                  <a:lnTo>
                    <a:pt x="10559" y="18005"/>
                  </a:lnTo>
                  <a:lnTo>
                    <a:pt x="10559" y="14771"/>
                  </a:lnTo>
                  <a:lnTo>
                    <a:pt x="13723" y="14771"/>
                  </a:lnTo>
                  <a:lnTo>
                    <a:pt x="13723" y="11397"/>
                  </a:lnTo>
                  <a:lnTo>
                    <a:pt x="15839" y="10226"/>
                  </a:lnTo>
                  <a:lnTo>
                    <a:pt x="13723" y="6694"/>
                  </a:lnTo>
                  <a:cubicBezTo>
                    <a:pt x="13626" y="2924"/>
                    <a:pt x="10537" y="0"/>
                    <a:pt x="6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345;p123">
              <a:extLst>
                <a:ext uri="{FF2B5EF4-FFF2-40B4-BE49-F238E27FC236}">
                  <a16:creationId xmlns:a16="http://schemas.microsoft.com/office/drawing/2014/main" id="{69C8CB54-4EE2-49F4-9D5E-CF1DC67B49BF}"/>
                </a:ext>
              </a:extLst>
            </p:cNvPr>
            <p:cNvSpPr/>
            <p:nvPr/>
          </p:nvSpPr>
          <p:spPr>
            <a:xfrm>
              <a:off x="5487236" y="1589254"/>
              <a:ext cx="126911" cy="118770"/>
            </a:xfrm>
            <a:custGeom>
              <a:avLst/>
              <a:gdLst/>
              <a:ahLst/>
              <a:cxnLst/>
              <a:rect l="l" t="t" r="r" b="b"/>
              <a:pathLst>
                <a:path w="5643" h="5281" extrusionOk="0">
                  <a:moveTo>
                    <a:pt x="4951" y="1"/>
                  </a:moveTo>
                  <a:cubicBezTo>
                    <a:pt x="4944" y="1"/>
                    <a:pt x="4937" y="1"/>
                    <a:pt x="4930" y="1"/>
                  </a:cubicBezTo>
                  <a:lnTo>
                    <a:pt x="717" y="1"/>
                  </a:lnTo>
                  <a:cubicBezTo>
                    <a:pt x="245" y="1"/>
                    <a:pt x="1" y="578"/>
                    <a:pt x="333" y="910"/>
                  </a:cubicBezTo>
                  <a:cubicBezTo>
                    <a:pt x="439" y="1016"/>
                    <a:pt x="571" y="1064"/>
                    <a:pt x="701" y="1064"/>
                  </a:cubicBezTo>
                  <a:cubicBezTo>
                    <a:pt x="976" y="1064"/>
                    <a:pt x="1242" y="852"/>
                    <a:pt x="1242" y="543"/>
                  </a:cubicBezTo>
                  <a:lnTo>
                    <a:pt x="2308" y="543"/>
                  </a:lnTo>
                  <a:cubicBezTo>
                    <a:pt x="2308" y="1207"/>
                    <a:pt x="1889" y="1802"/>
                    <a:pt x="1259" y="2011"/>
                  </a:cubicBezTo>
                  <a:lnTo>
                    <a:pt x="1259" y="5280"/>
                  </a:lnTo>
                  <a:lnTo>
                    <a:pt x="2308" y="5280"/>
                  </a:lnTo>
                  <a:lnTo>
                    <a:pt x="2308" y="2134"/>
                  </a:lnTo>
                  <a:lnTo>
                    <a:pt x="3357" y="2134"/>
                  </a:lnTo>
                  <a:lnTo>
                    <a:pt x="3357" y="5280"/>
                  </a:lnTo>
                  <a:lnTo>
                    <a:pt x="4423" y="5280"/>
                  </a:lnTo>
                  <a:lnTo>
                    <a:pt x="4423" y="2011"/>
                  </a:lnTo>
                  <a:cubicBezTo>
                    <a:pt x="3794" y="1802"/>
                    <a:pt x="3357" y="1207"/>
                    <a:pt x="3357" y="543"/>
                  </a:cubicBezTo>
                  <a:lnTo>
                    <a:pt x="4423" y="543"/>
                  </a:lnTo>
                  <a:cubicBezTo>
                    <a:pt x="4423" y="861"/>
                    <a:pt x="4685" y="1067"/>
                    <a:pt x="4957" y="1067"/>
                  </a:cubicBezTo>
                  <a:cubicBezTo>
                    <a:pt x="5089" y="1067"/>
                    <a:pt x="5224" y="1019"/>
                    <a:pt x="5333" y="910"/>
                  </a:cubicBezTo>
                  <a:cubicBezTo>
                    <a:pt x="5643" y="566"/>
                    <a:pt x="5410" y="1"/>
                    <a:pt x="4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9383;p123">
            <a:extLst>
              <a:ext uri="{FF2B5EF4-FFF2-40B4-BE49-F238E27FC236}">
                <a16:creationId xmlns:a16="http://schemas.microsoft.com/office/drawing/2014/main" id="{01327201-3812-4470-A6D3-47ECBA56D5D2}"/>
              </a:ext>
            </a:extLst>
          </p:cNvPr>
          <p:cNvGrpSpPr/>
          <p:nvPr/>
        </p:nvGrpSpPr>
        <p:grpSpPr>
          <a:xfrm>
            <a:off x="1601333" y="837920"/>
            <a:ext cx="404955" cy="330468"/>
            <a:chOff x="4035327" y="4027012"/>
            <a:chExt cx="404955" cy="330468"/>
          </a:xfrm>
          <a:solidFill>
            <a:srgbClr val="44546A"/>
          </a:solidFill>
        </p:grpSpPr>
        <p:sp>
          <p:nvSpPr>
            <p:cNvPr id="30" name="Google Shape;9384;p123">
              <a:extLst>
                <a:ext uri="{FF2B5EF4-FFF2-40B4-BE49-F238E27FC236}">
                  <a16:creationId xmlns:a16="http://schemas.microsoft.com/office/drawing/2014/main" id="{20C0B734-088A-4694-AFDF-B6A540AA7ED8}"/>
                </a:ext>
              </a:extLst>
            </p:cNvPr>
            <p:cNvSpPr/>
            <p:nvPr/>
          </p:nvSpPr>
          <p:spPr>
            <a:xfrm>
              <a:off x="4249589" y="4027012"/>
              <a:ext cx="190693" cy="264033"/>
            </a:xfrm>
            <a:custGeom>
              <a:avLst/>
              <a:gdLst/>
              <a:ahLst/>
              <a:cxnLst/>
              <a:rect l="l" t="t" r="r" b="b"/>
              <a:pathLst>
                <a:path w="8479" h="11740" extrusionOk="0">
                  <a:moveTo>
                    <a:pt x="3709" y="2103"/>
                  </a:moveTo>
                  <a:cubicBezTo>
                    <a:pt x="4463" y="2103"/>
                    <a:pt x="5219" y="2186"/>
                    <a:pt x="5962" y="2352"/>
                  </a:cubicBezTo>
                  <a:lnTo>
                    <a:pt x="5717" y="3383"/>
                  </a:lnTo>
                  <a:cubicBezTo>
                    <a:pt x="5053" y="3235"/>
                    <a:pt x="4380" y="3160"/>
                    <a:pt x="3707" y="3160"/>
                  </a:cubicBezTo>
                  <a:cubicBezTo>
                    <a:pt x="3033" y="3160"/>
                    <a:pt x="2360" y="3235"/>
                    <a:pt x="1696" y="3383"/>
                  </a:cubicBezTo>
                  <a:lnTo>
                    <a:pt x="1469" y="2352"/>
                  </a:lnTo>
                  <a:cubicBezTo>
                    <a:pt x="2203" y="2186"/>
                    <a:pt x="2955" y="2103"/>
                    <a:pt x="3709" y="2103"/>
                  </a:cubicBezTo>
                  <a:close/>
                  <a:moveTo>
                    <a:pt x="3709" y="4205"/>
                  </a:moveTo>
                  <a:cubicBezTo>
                    <a:pt x="4463" y="4205"/>
                    <a:pt x="5219" y="4292"/>
                    <a:pt x="5962" y="4467"/>
                  </a:cubicBezTo>
                  <a:lnTo>
                    <a:pt x="5717" y="5481"/>
                  </a:lnTo>
                  <a:cubicBezTo>
                    <a:pt x="5053" y="5332"/>
                    <a:pt x="4380" y="5258"/>
                    <a:pt x="3707" y="5258"/>
                  </a:cubicBezTo>
                  <a:cubicBezTo>
                    <a:pt x="3033" y="5258"/>
                    <a:pt x="2360" y="5332"/>
                    <a:pt x="1696" y="5481"/>
                  </a:cubicBezTo>
                  <a:lnTo>
                    <a:pt x="1469" y="4467"/>
                  </a:lnTo>
                  <a:cubicBezTo>
                    <a:pt x="2203" y="4292"/>
                    <a:pt x="2955" y="4205"/>
                    <a:pt x="3709" y="4205"/>
                  </a:cubicBezTo>
                  <a:close/>
                  <a:moveTo>
                    <a:pt x="3709" y="6316"/>
                  </a:moveTo>
                  <a:cubicBezTo>
                    <a:pt x="4463" y="6316"/>
                    <a:pt x="5219" y="6399"/>
                    <a:pt x="5962" y="6565"/>
                  </a:cubicBezTo>
                  <a:lnTo>
                    <a:pt x="5717" y="7596"/>
                  </a:lnTo>
                  <a:cubicBezTo>
                    <a:pt x="5053" y="7448"/>
                    <a:pt x="4380" y="7373"/>
                    <a:pt x="3707" y="7373"/>
                  </a:cubicBezTo>
                  <a:cubicBezTo>
                    <a:pt x="3033" y="7373"/>
                    <a:pt x="2360" y="7448"/>
                    <a:pt x="1696" y="7596"/>
                  </a:cubicBezTo>
                  <a:lnTo>
                    <a:pt x="1469" y="6565"/>
                  </a:lnTo>
                  <a:cubicBezTo>
                    <a:pt x="2203" y="6399"/>
                    <a:pt x="2955" y="6316"/>
                    <a:pt x="3709" y="6316"/>
                  </a:cubicBezTo>
                  <a:close/>
                  <a:moveTo>
                    <a:pt x="3709" y="8431"/>
                  </a:moveTo>
                  <a:cubicBezTo>
                    <a:pt x="4463" y="8431"/>
                    <a:pt x="5219" y="8514"/>
                    <a:pt x="5962" y="8680"/>
                  </a:cubicBezTo>
                  <a:lnTo>
                    <a:pt x="5717" y="9711"/>
                  </a:lnTo>
                  <a:cubicBezTo>
                    <a:pt x="5053" y="9563"/>
                    <a:pt x="4380" y="9488"/>
                    <a:pt x="3707" y="9488"/>
                  </a:cubicBezTo>
                  <a:cubicBezTo>
                    <a:pt x="3033" y="9488"/>
                    <a:pt x="2360" y="9563"/>
                    <a:pt x="1696" y="9711"/>
                  </a:cubicBezTo>
                  <a:lnTo>
                    <a:pt x="1469" y="8680"/>
                  </a:lnTo>
                  <a:cubicBezTo>
                    <a:pt x="2203" y="8514"/>
                    <a:pt x="2955" y="8431"/>
                    <a:pt x="3709" y="8431"/>
                  </a:cubicBezTo>
                  <a:close/>
                  <a:moveTo>
                    <a:pt x="3719" y="1"/>
                  </a:moveTo>
                  <a:cubicBezTo>
                    <a:pt x="2460" y="1"/>
                    <a:pt x="1198" y="236"/>
                    <a:pt x="0" y="709"/>
                  </a:cubicBezTo>
                  <a:lnTo>
                    <a:pt x="0" y="11267"/>
                  </a:lnTo>
                  <a:cubicBezTo>
                    <a:pt x="1206" y="10779"/>
                    <a:pt x="2474" y="10537"/>
                    <a:pt x="3739" y="10537"/>
                  </a:cubicBezTo>
                  <a:cubicBezTo>
                    <a:pt x="5373" y="10537"/>
                    <a:pt x="7001" y="10941"/>
                    <a:pt x="8479" y="11739"/>
                  </a:cubicBezTo>
                  <a:lnTo>
                    <a:pt x="8479" y="1181"/>
                  </a:lnTo>
                  <a:lnTo>
                    <a:pt x="8182" y="1041"/>
                  </a:lnTo>
                  <a:cubicBezTo>
                    <a:pt x="6780" y="349"/>
                    <a:pt x="5252" y="1"/>
                    <a:pt x="37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385;p123">
              <a:extLst>
                <a:ext uri="{FF2B5EF4-FFF2-40B4-BE49-F238E27FC236}">
                  <a16:creationId xmlns:a16="http://schemas.microsoft.com/office/drawing/2014/main" id="{536E7B10-EEB8-4FCC-8F32-0D1255298797}"/>
                </a:ext>
              </a:extLst>
            </p:cNvPr>
            <p:cNvSpPr/>
            <p:nvPr/>
          </p:nvSpPr>
          <p:spPr>
            <a:xfrm>
              <a:off x="4035327" y="4027012"/>
              <a:ext cx="190693" cy="264820"/>
            </a:xfrm>
            <a:custGeom>
              <a:avLst/>
              <a:gdLst/>
              <a:ahLst/>
              <a:cxnLst/>
              <a:rect l="l" t="t" r="r" b="b"/>
              <a:pathLst>
                <a:path w="8479" h="11775" extrusionOk="0">
                  <a:moveTo>
                    <a:pt x="4764" y="2103"/>
                  </a:moveTo>
                  <a:cubicBezTo>
                    <a:pt x="5515" y="2103"/>
                    <a:pt x="6267" y="2186"/>
                    <a:pt x="7010" y="2352"/>
                  </a:cubicBezTo>
                  <a:lnTo>
                    <a:pt x="6783" y="3383"/>
                  </a:lnTo>
                  <a:cubicBezTo>
                    <a:pt x="6119" y="3226"/>
                    <a:pt x="5441" y="3147"/>
                    <a:pt x="4766" y="3147"/>
                  </a:cubicBezTo>
                  <a:cubicBezTo>
                    <a:pt x="4091" y="3147"/>
                    <a:pt x="3418" y="3226"/>
                    <a:pt x="2762" y="3383"/>
                  </a:cubicBezTo>
                  <a:lnTo>
                    <a:pt x="2517" y="2352"/>
                  </a:lnTo>
                  <a:cubicBezTo>
                    <a:pt x="3260" y="2186"/>
                    <a:pt x="4012" y="2103"/>
                    <a:pt x="4764" y="2103"/>
                  </a:cubicBezTo>
                  <a:close/>
                  <a:moveTo>
                    <a:pt x="4764" y="4200"/>
                  </a:moveTo>
                  <a:cubicBezTo>
                    <a:pt x="5515" y="4200"/>
                    <a:pt x="6267" y="4283"/>
                    <a:pt x="7010" y="4450"/>
                  </a:cubicBezTo>
                  <a:lnTo>
                    <a:pt x="6765" y="5481"/>
                  </a:lnTo>
                  <a:cubicBezTo>
                    <a:pt x="6110" y="5332"/>
                    <a:pt x="5437" y="5258"/>
                    <a:pt x="4764" y="5258"/>
                  </a:cubicBezTo>
                  <a:cubicBezTo>
                    <a:pt x="4091" y="5258"/>
                    <a:pt x="3418" y="5332"/>
                    <a:pt x="2762" y="5481"/>
                  </a:cubicBezTo>
                  <a:lnTo>
                    <a:pt x="2517" y="4450"/>
                  </a:lnTo>
                  <a:cubicBezTo>
                    <a:pt x="3260" y="4283"/>
                    <a:pt x="4012" y="4200"/>
                    <a:pt x="4764" y="4200"/>
                  </a:cubicBezTo>
                  <a:close/>
                  <a:moveTo>
                    <a:pt x="4764" y="6316"/>
                  </a:moveTo>
                  <a:cubicBezTo>
                    <a:pt x="5515" y="6316"/>
                    <a:pt x="6267" y="6399"/>
                    <a:pt x="7010" y="6565"/>
                  </a:cubicBezTo>
                  <a:lnTo>
                    <a:pt x="6765" y="7596"/>
                  </a:lnTo>
                  <a:cubicBezTo>
                    <a:pt x="6110" y="7448"/>
                    <a:pt x="5437" y="7373"/>
                    <a:pt x="4764" y="7373"/>
                  </a:cubicBezTo>
                  <a:cubicBezTo>
                    <a:pt x="4091" y="7373"/>
                    <a:pt x="3418" y="7448"/>
                    <a:pt x="2762" y="7596"/>
                  </a:cubicBezTo>
                  <a:lnTo>
                    <a:pt x="2517" y="6565"/>
                  </a:lnTo>
                  <a:cubicBezTo>
                    <a:pt x="3260" y="6399"/>
                    <a:pt x="4012" y="6316"/>
                    <a:pt x="4764" y="6316"/>
                  </a:cubicBezTo>
                  <a:close/>
                  <a:moveTo>
                    <a:pt x="4764" y="8418"/>
                  </a:moveTo>
                  <a:cubicBezTo>
                    <a:pt x="5515" y="8418"/>
                    <a:pt x="6267" y="8505"/>
                    <a:pt x="7010" y="8680"/>
                  </a:cubicBezTo>
                  <a:lnTo>
                    <a:pt x="6783" y="9711"/>
                  </a:lnTo>
                  <a:cubicBezTo>
                    <a:pt x="6119" y="9554"/>
                    <a:pt x="5441" y="9475"/>
                    <a:pt x="4766" y="9475"/>
                  </a:cubicBezTo>
                  <a:cubicBezTo>
                    <a:pt x="4091" y="9475"/>
                    <a:pt x="3418" y="9554"/>
                    <a:pt x="2762" y="9711"/>
                  </a:cubicBezTo>
                  <a:lnTo>
                    <a:pt x="2517" y="8680"/>
                  </a:lnTo>
                  <a:cubicBezTo>
                    <a:pt x="3260" y="8505"/>
                    <a:pt x="4012" y="8418"/>
                    <a:pt x="4764" y="8418"/>
                  </a:cubicBezTo>
                  <a:close/>
                  <a:moveTo>
                    <a:pt x="4761" y="1"/>
                  </a:moveTo>
                  <a:cubicBezTo>
                    <a:pt x="3227" y="1"/>
                    <a:pt x="1699" y="349"/>
                    <a:pt x="297" y="1041"/>
                  </a:cubicBezTo>
                  <a:lnTo>
                    <a:pt x="0" y="1181"/>
                  </a:lnTo>
                  <a:lnTo>
                    <a:pt x="0" y="11774"/>
                  </a:lnTo>
                  <a:cubicBezTo>
                    <a:pt x="1480" y="10970"/>
                    <a:pt x="3124" y="10566"/>
                    <a:pt x="4774" y="10566"/>
                  </a:cubicBezTo>
                  <a:cubicBezTo>
                    <a:pt x="6028" y="10566"/>
                    <a:pt x="7286" y="10799"/>
                    <a:pt x="8479" y="11267"/>
                  </a:cubicBezTo>
                  <a:lnTo>
                    <a:pt x="8479" y="709"/>
                  </a:lnTo>
                  <a:cubicBezTo>
                    <a:pt x="7281" y="236"/>
                    <a:pt x="6019" y="1"/>
                    <a:pt x="47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386;p123">
              <a:extLst>
                <a:ext uri="{FF2B5EF4-FFF2-40B4-BE49-F238E27FC236}">
                  <a16:creationId xmlns:a16="http://schemas.microsoft.com/office/drawing/2014/main" id="{034D171C-B0F2-4AA3-A73D-1556AC65057D}"/>
                </a:ext>
              </a:extLst>
            </p:cNvPr>
            <p:cNvSpPr/>
            <p:nvPr/>
          </p:nvSpPr>
          <p:spPr>
            <a:xfrm>
              <a:off x="4035327" y="4287379"/>
              <a:ext cx="404955" cy="70101"/>
            </a:xfrm>
            <a:custGeom>
              <a:avLst/>
              <a:gdLst/>
              <a:ahLst/>
              <a:cxnLst/>
              <a:rect l="l" t="t" r="r" b="b"/>
              <a:pathLst>
                <a:path w="18006" h="3117" extrusionOk="0">
                  <a:moveTo>
                    <a:pt x="13162" y="1"/>
                  </a:moveTo>
                  <a:cubicBezTo>
                    <a:pt x="11973" y="1"/>
                    <a:pt x="10635" y="247"/>
                    <a:pt x="9230" y="949"/>
                  </a:cubicBezTo>
                  <a:lnTo>
                    <a:pt x="9003" y="1071"/>
                  </a:lnTo>
                  <a:cubicBezTo>
                    <a:pt x="8936" y="1060"/>
                    <a:pt x="7190" y="22"/>
                    <a:pt x="4731" y="22"/>
                  </a:cubicBezTo>
                  <a:cubicBezTo>
                    <a:pt x="3327" y="22"/>
                    <a:pt x="1690" y="360"/>
                    <a:pt x="0" y="1421"/>
                  </a:cubicBezTo>
                  <a:lnTo>
                    <a:pt x="0" y="2068"/>
                  </a:lnTo>
                  <a:lnTo>
                    <a:pt x="6888" y="2068"/>
                  </a:lnTo>
                  <a:cubicBezTo>
                    <a:pt x="7412" y="2767"/>
                    <a:pt x="8203" y="3117"/>
                    <a:pt x="8994" y="3117"/>
                  </a:cubicBezTo>
                  <a:cubicBezTo>
                    <a:pt x="9785" y="3117"/>
                    <a:pt x="10576" y="2767"/>
                    <a:pt x="11101" y="2068"/>
                  </a:cubicBezTo>
                  <a:lnTo>
                    <a:pt x="18006" y="2068"/>
                  </a:lnTo>
                  <a:lnTo>
                    <a:pt x="18006" y="1333"/>
                  </a:lnTo>
                  <a:cubicBezTo>
                    <a:pt x="17823" y="1285"/>
                    <a:pt x="15881" y="1"/>
                    <a:pt x="131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AAD6F0B-2463-4FE7-A2A8-04666CA47313}"/>
              </a:ext>
            </a:extLst>
          </p:cNvPr>
          <p:cNvCxnSpPr/>
          <p:nvPr/>
        </p:nvCxnSpPr>
        <p:spPr>
          <a:xfrm>
            <a:off x="6107502" y="730148"/>
            <a:ext cx="0" cy="754103"/>
          </a:xfrm>
          <a:prstGeom prst="line">
            <a:avLst/>
          </a:prstGeom>
          <a:ln w="127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oogle Shape;1379;p81">
            <a:extLst>
              <a:ext uri="{FF2B5EF4-FFF2-40B4-BE49-F238E27FC236}">
                <a16:creationId xmlns:a16="http://schemas.microsoft.com/office/drawing/2014/main" id="{145CA056-48F6-4410-A512-186CD39013EE}"/>
              </a:ext>
            </a:extLst>
          </p:cNvPr>
          <p:cNvSpPr/>
          <p:nvPr/>
        </p:nvSpPr>
        <p:spPr>
          <a:xfrm>
            <a:off x="0" y="6508912"/>
            <a:ext cx="12192000" cy="350283"/>
          </a:xfrm>
          <a:custGeom>
            <a:avLst/>
            <a:gdLst/>
            <a:ahLst/>
            <a:cxnLst/>
            <a:rect l="l" t="t" r="r" b="b"/>
            <a:pathLst>
              <a:path w="16911" h="3199" extrusionOk="0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380;p81">
            <a:extLst>
              <a:ext uri="{FF2B5EF4-FFF2-40B4-BE49-F238E27FC236}">
                <a16:creationId xmlns:a16="http://schemas.microsoft.com/office/drawing/2014/main" id="{82684EEA-6905-4CCE-AB83-0AE7B0597F8E}"/>
              </a:ext>
            </a:extLst>
          </p:cNvPr>
          <p:cNvSpPr/>
          <p:nvPr/>
        </p:nvSpPr>
        <p:spPr>
          <a:xfrm>
            <a:off x="1" y="6246720"/>
            <a:ext cx="2981990" cy="467916"/>
          </a:xfrm>
          <a:custGeom>
            <a:avLst/>
            <a:gdLst/>
            <a:ahLst/>
            <a:cxnLst/>
            <a:rect l="l" t="t" r="r" b="b"/>
            <a:pathLst>
              <a:path w="5809" h="3199" extrusionOk="0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D63EDB6-9E1D-409C-8FBF-734F2FB56F50}"/>
              </a:ext>
            </a:extLst>
          </p:cNvPr>
          <p:cNvSpPr/>
          <p:nvPr/>
        </p:nvSpPr>
        <p:spPr>
          <a:xfrm>
            <a:off x="299693" y="6296011"/>
            <a:ext cx="212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БИБЛИОТЕКА</a:t>
            </a:r>
          </a:p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слепых им. В.Я. Ерошенко</a:t>
            </a:r>
          </a:p>
        </p:txBody>
      </p:sp>
      <p:sp>
        <p:nvSpPr>
          <p:cNvPr id="58" name="Google Shape;3399;p82">
            <a:extLst>
              <a:ext uri="{FF2B5EF4-FFF2-40B4-BE49-F238E27FC236}">
                <a16:creationId xmlns:a16="http://schemas.microsoft.com/office/drawing/2014/main" id="{F028F50E-E997-4CAC-B688-A408099F19F8}"/>
              </a:ext>
            </a:extLst>
          </p:cNvPr>
          <p:cNvSpPr/>
          <p:nvPr/>
        </p:nvSpPr>
        <p:spPr>
          <a:xfrm flipH="1">
            <a:off x="65008" y="6314771"/>
            <a:ext cx="217431" cy="316068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4546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30A4B8-3C54-4D89-8626-4685BF7FA66A}"/>
              </a:ext>
            </a:extLst>
          </p:cNvPr>
          <p:cNvSpPr txBox="1"/>
          <p:nvPr/>
        </p:nvSpPr>
        <p:spPr>
          <a:xfrm>
            <a:off x="4278701" y="1553289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Награды: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D4341C-F05B-432F-8D92-4172FFBCAF9C}"/>
              </a:ext>
            </a:extLst>
          </p:cNvPr>
          <p:cNvSpPr/>
          <p:nvPr/>
        </p:nvSpPr>
        <p:spPr>
          <a:xfrm>
            <a:off x="4403294" y="4574803"/>
            <a:ext cx="2674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квалификации: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A94249D-023B-49D6-BB2D-C867D7B565A0}"/>
              </a:ext>
            </a:extLst>
          </p:cNvPr>
          <p:cNvSpPr/>
          <p:nvPr/>
        </p:nvSpPr>
        <p:spPr>
          <a:xfrm>
            <a:off x="4403294" y="4901938"/>
            <a:ext cx="7133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Стажировка на базе Брайлевской библиотеки Великобритании 2006;</a:t>
            </a:r>
          </a:p>
          <a:p>
            <a:pPr marL="171450" indent="-171450" fontAlgn="b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Переподготовка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РАСХиГС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(2024 – 2025)</a:t>
            </a:r>
          </a:p>
          <a:p>
            <a:pPr fontAlgn="b">
              <a:buFont typeface="Arial" pitchFamily="34" charset="0"/>
              <a:buChar char="―"/>
            </a:pPr>
            <a:endParaRPr lang="ru-RU" sz="1200" b="1" dirty="0">
              <a:solidFill>
                <a:srgbClr val="471E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несколько документов 10">
            <a:extLst>
              <a:ext uri="{FF2B5EF4-FFF2-40B4-BE49-F238E27FC236}">
                <a16:creationId xmlns:a16="http://schemas.microsoft.com/office/drawing/2014/main" id="{3EFD4144-6228-4C12-A3E0-7E8F451285F1}"/>
              </a:ext>
            </a:extLst>
          </p:cNvPr>
          <p:cNvSpPr/>
          <p:nvPr/>
        </p:nvSpPr>
        <p:spPr>
          <a:xfrm>
            <a:off x="287045" y="1268361"/>
            <a:ext cx="5888872" cy="4704271"/>
          </a:xfrm>
          <a:prstGeom prst="flowChartMultidocument">
            <a:avLst/>
          </a:prstGeom>
          <a:noFill/>
          <a:ln>
            <a:solidFill>
              <a:srgbClr val="44546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34CF39-1B29-41D3-B236-F9D9B626B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4" y="1393724"/>
            <a:ext cx="5594554" cy="4195915"/>
          </a:xfrm>
          <a:prstGeom prst="rect">
            <a:avLst/>
          </a:prstGeom>
        </p:spPr>
      </p:pic>
      <p:sp>
        <p:nvSpPr>
          <p:cNvPr id="5" name="Google Shape;1379;p81">
            <a:extLst>
              <a:ext uri="{FF2B5EF4-FFF2-40B4-BE49-F238E27FC236}">
                <a16:creationId xmlns:a16="http://schemas.microsoft.com/office/drawing/2014/main" id="{18FC60BA-EBB4-49A7-AFCC-07D9A3A66C57}"/>
              </a:ext>
            </a:extLst>
          </p:cNvPr>
          <p:cNvSpPr/>
          <p:nvPr/>
        </p:nvSpPr>
        <p:spPr>
          <a:xfrm>
            <a:off x="0" y="6508912"/>
            <a:ext cx="12192000" cy="350283"/>
          </a:xfrm>
          <a:custGeom>
            <a:avLst/>
            <a:gdLst/>
            <a:ahLst/>
            <a:cxnLst/>
            <a:rect l="l" t="t" r="r" b="b"/>
            <a:pathLst>
              <a:path w="16911" h="3199" extrusionOk="0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380;p81">
            <a:extLst>
              <a:ext uri="{FF2B5EF4-FFF2-40B4-BE49-F238E27FC236}">
                <a16:creationId xmlns:a16="http://schemas.microsoft.com/office/drawing/2014/main" id="{83462D57-468A-48EB-990B-1F9DE4A435D4}"/>
              </a:ext>
            </a:extLst>
          </p:cNvPr>
          <p:cNvSpPr/>
          <p:nvPr/>
        </p:nvSpPr>
        <p:spPr>
          <a:xfrm>
            <a:off x="1" y="6246720"/>
            <a:ext cx="2981990" cy="467916"/>
          </a:xfrm>
          <a:custGeom>
            <a:avLst/>
            <a:gdLst/>
            <a:ahLst/>
            <a:cxnLst/>
            <a:rect l="l" t="t" r="r" b="b"/>
            <a:pathLst>
              <a:path w="5809" h="3199" extrusionOk="0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0EEEE5-CC57-4625-955E-425AB86BFBC9}"/>
              </a:ext>
            </a:extLst>
          </p:cNvPr>
          <p:cNvSpPr/>
          <p:nvPr/>
        </p:nvSpPr>
        <p:spPr>
          <a:xfrm>
            <a:off x="299693" y="6296011"/>
            <a:ext cx="212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БИБЛИОТЕКА</a:t>
            </a:r>
          </a:p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слепых им. В.Я. Ерошенко</a:t>
            </a:r>
          </a:p>
        </p:txBody>
      </p:sp>
      <p:sp>
        <p:nvSpPr>
          <p:cNvPr id="8" name="Google Shape;3399;p82">
            <a:extLst>
              <a:ext uri="{FF2B5EF4-FFF2-40B4-BE49-F238E27FC236}">
                <a16:creationId xmlns:a16="http://schemas.microsoft.com/office/drawing/2014/main" id="{1A183970-4541-4E83-83F7-3621D0FD6659}"/>
              </a:ext>
            </a:extLst>
          </p:cNvPr>
          <p:cNvSpPr/>
          <p:nvPr/>
        </p:nvSpPr>
        <p:spPr>
          <a:xfrm flipH="1">
            <a:off x="65008" y="6314771"/>
            <a:ext cx="217431" cy="316068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4546A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AC91041-D38A-4ACB-90CB-ED099FDCF134}"/>
              </a:ext>
            </a:extLst>
          </p:cNvPr>
          <p:cNvSpPr txBox="1">
            <a:spLocks/>
          </p:cNvSpPr>
          <p:nvPr/>
        </p:nvSpPr>
        <p:spPr>
          <a:xfrm>
            <a:off x="6420791" y="1484871"/>
            <a:ext cx="1430276" cy="2283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Миссия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70E30D9-CA2E-4D54-92BF-D6F8638B0D41}"/>
              </a:ext>
            </a:extLst>
          </p:cNvPr>
          <p:cNvSpPr txBox="1">
            <a:spLocks/>
          </p:cNvSpPr>
          <p:nvPr/>
        </p:nvSpPr>
        <p:spPr>
          <a:xfrm>
            <a:off x="-349270" y="212326"/>
            <a:ext cx="10665767" cy="7325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государственная специальная библиотека </a:t>
            </a:r>
            <a:endParaRPr lang="en-US" sz="24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слепых им. В.Я. Ерошенко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46FB617-1CEA-4B07-B11A-2689F4C48366}"/>
              </a:ext>
            </a:extLst>
          </p:cNvPr>
          <p:cNvSpPr/>
          <p:nvPr/>
        </p:nvSpPr>
        <p:spPr>
          <a:xfrm>
            <a:off x="6564556" y="2158040"/>
            <a:ext cx="47892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Библиотека для слепых им. В.Я. Ерошенко выполняет миссию социо-культурного центра, предлагающего своим посетителям широкий спектр услуг в данной области: </a:t>
            </a:r>
            <a:endParaRPr lang="en-US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 информацию, имеющую фундаментальное значение для успешного развития и самореализации людей с ограничениями жизнедеятельности в современном мире.</a:t>
            </a:r>
            <a:endParaRPr lang="en-US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Библиотека способствует их непрерывному самообразованию и образованию, формированию активной жизненной позиции, продвижению идей гуманизма в общество, толерантного отношения к людям с сенсорными или физическими ограничениями.</a:t>
            </a:r>
            <a:endParaRPr lang="en-US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A174D3-235C-472F-B559-248C0BDD0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120">
            <a:off x="6325347" y="1772670"/>
            <a:ext cx="1425733" cy="114572"/>
          </a:xfrm>
          <a:prstGeom prst="rect">
            <a:avLst/>
          </a:prstGeom>
        </p:spPr>
      </p:pic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A0223ABE-D3EF-4A91-965E-E3B68B70A286}"/>
              </a:ext>
            </a:extLst>
          </p:cNvPr>
          <p:cNvCxnSpPr/>
          <p:nvPr/>
        </p:nvCxnSpPr>
        <p:spPr>
          <a:xfrm>
            <a:off x="7038213" y="4857513"/>
            <a:ext cx="0" cy="754103"/>
          </a:xfrm>
          <a:prstGeom prst="line">
            <a:avLst/>
          </a:prstGeom>
          <a:ln w="127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EC3C1DF-971D-4D94-96FF-D3E7150652E8}"/>
              </a:ext>
            </a:extLst>
          </p:cNvPr>
          <p:cNvSpPr/>
          <p:nvPr/>
        </p:nvSpPr>
        <p:spPr>
          <a:xfrm>
            <a:off x="7135929" y="487953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нас нет безликого читателя</a:t>
            </a:r>
            <a:b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ищем индивидуальный подход к каждому</a:t>
            </a:r>
          </a:p>
        </p:txBody>
      </p:sp>
      <p:sp>
        <p:nvSpPr>
          <p:cNvPr id="52" name="Google Shape;2263;p54">
            <a:extLst>
              <a:ext uri="{FF2B5EF4-FFF2-40B4-BE49-F238E27FC236}">
                <a16:creationId xmlns:a16="http://schemas.microsoft.com/office/drawing/2014/main" id="{52E7C7AC-8B5E-41A4-9EDF-B011950878DB}"/>
              </a:ext>
            </a:extLst>
          </p:cNvPr>
          <p:cNvSpPr/>
          <p:nvPr/>
        </p:nvSpPr>
        <p:spPr>
          <a:xfrm>
            <a:off x="6305010" y="4943642"/>
            <a:ext cx="586044" cy="60468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>
                <a:ln>
                  <a:noFill/>
                </a:ln>
                <a:solidFill>
                  <a:srgbClr val="CCD7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b="0" i="0" dirty="0">
              <a:ln>
                <a:noFill/>
              </a:ln>
              <a:solidFill>
                <a:srgbClr val="CCD7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6058B4-0231-4C4A-9056-91520023B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154" t="18746" r="9113" b="58263"/>
          <a:stretch/>
        </p:blipFill>
        <p:spPr>
          <a:xfrm>
            <a:off x="9571148" y="22283"/>
            <a:ext cx="2267975" cy="21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2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62B6E92-1CD5-46DA-8B1B-0D9C7913439A}"/>
              </a:ext>
            </a:extLst>
          </p:cNvPr>
          <p:cNvGrpSpPr/>
          <p:nvPr/>
        </p:nvGrpSpPr>
        <p:grpSpPr>
          <a:xfrm>
            <a:off x="2659026" y="2053142"/>
            <a:ext cx="7527932" cy="523220"/>
            <a:chOff x="434358" y="1703259"/>
            <a:chExt cx="7527932" cy="523220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E0487B9-4A08-495F-ADD1-5D92D99FF3DA}"/>
                </a:ext>
              </a:extLst>
            </p:cNvPr>
            <p:cNvSpPr/>
            <p:nvPr/>
          </p:nvSpPr>
          <p:spPr>
            <a:xfrm>
              <a:off x="434358" y="1750068"/>
              <a:ext cx="370329" cy="370329"/>
            </a:xfrm>
            <a:prstGeom prst="ellipse">
              <a:avLst/>
            </a:prstGeom>
            <a:solidFill>
              <a:srgbClr val="EEEFF5"/>
            </a:solidFill>
            <a:ln>
              <a:solidFill>
                <a:srgbClr val="EEEF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39895543-CFBD-422B-A768-095EAB9643FA}"/>
                </a:ext>
              </a:extLst>
            </p:cNvPr>
            <p:cNvSpPr/>
            <p:nvPr/>
          </p:nvSpPr>
          <p:spPr>
            <a:xfrm>
              <a:off x="1009147" y="1703259"/>
              <a:ext cx="69531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Предоставление книг специального формата людям, не имеющим возможности </a:t>
              </a:r>
            </a:p>
            <a:p>
              <a:r>
                <a:rPr lang="ru-RU" sz="14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чтения плоско-печатных текстов</a:t>
              </a:r>
            </a:p>
          </p:txBody>
        </p:sp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id="{77A486EF-0952-4537-B845-513368DE1521}"/>
                </a:ext>
              </a:extLst>
            </p:cNvPr>
            <p:cNvSpPr txBox="1">
              <a:spLocks/>
            </p:cNvSpPr>
            <p:nvPr/>
          </p:nvSpPr>
          <p:spPr>
            <a:xfrm>
              <a:off x="488206" y="1811644"/>
              <a:ext cx="356847" cy="293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rgbClr val="44546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  <a:endParaRPr lang="ru-RU" sz="2400" b="1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04FA2798-5457-4293-AFC9-51A3332487B6}"/>
              </a:ext>
            </a:extLst>
          </p:cNvPr>
          <p:cNvGrpSpPr/>
          <p:nvPr/>
        </p:nvGrpSpPr>
        <p:grpSpPr>
          <a:xfrm>
            <a:off x="2645735" y="2687190"/>
            <a:ext cx="8412600" cy="378683"/>
            <a:chOff x="415894" y="2540822"/>
            <a:chExt cx="8412600" cy="378683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12AC696C-3DE2-4D7C-A0D3-93C6AF600072}"/>
                </a:ext>
              </a:extLst>
            </p:cNvPr>
            <p:cNvSpPr/>
            <p:nvPr/>
          </p:nvSpPr>
          <p:spPr>
            <a:xfrm>
              <a:off x="415894" y="2540822"/>
              <a:ext cx="370329" cy="370329"/>
            </a:xfrm>
            <a:prstGeom prst="ellipse">
              <a:avLst/>
            </a:prstGeom>
            <a:solidFill>
              <a:srgbClr val="EEEFF5"/>
            </a:solidFill>
            <a:ln>
              <a:solidFill>
                <a:srgbClr val="EEEF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829C4006-AE72-4EEE-A76E-C3FE88359746}"/>
                </a:ext>
              </a:extLst>
            </p:cNvPr>
            <p:cNvSpPr txBox="1">
              <a:spLocks/>
            </p:cNvSpPr>
            <p:nvPr/>
          </p:nvSpPr>
          <p:spPr>
            <a:xfrm>
              <a:off x="1017498" y="2625527"/>
              <a:ext cx="7810996" cy="293978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>
                  <a:solidFill>
                    <a:srgbClr val="44546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Региональный центр репродуцирования в специальные форматы</a:t>
              </a: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AC776B3A-1295-4970-9D2A-69EBAA3B2E21}"/>
                </a:ext>
              </a:extLst>
            </p:cNvPr>
            <p:cNvSpPr txBox="1">
              <a:spLocks/>
            </p:cNvSpPr>
            <p:nvPr/>
          </p:nvSpPr>
          <p:spPr>
            <a:xfrm>
              <a:off x="444688" y="2594583"/>
              <a:ext cx="484237" cy="293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rgbClr val="44546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II</a:t>
              </a:r>
              <a:endParaRPr lang="ru-RU" sz="2400" b="1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Google Shape;1379;p81">
            <a:extLst>
              <a:ext uri="{FF2B5EF4-FFF2-40B4-BE49-F238E27FC236}">
                <a16:creationId xmlns:a16="http://schemas.microsoft.com/office/drawing/2014/main" id="{C2207CC6-3698-4A49-9235-0E0665779215}"/>
              </a:ext>
            </a:extLst>
          </p:cNvPr>
          <p:cNvSpPr/>
          <p:nvPr/>
        </p:nvSpPr>
        <p:spPr>
          <a:xfrm>
            <a:off x="-500" y="6507717"/>
            <a:ext cx="12192000" cy="350283"/>
          </a:xfrm>
          <a:custGeom>
            <a:avLst/>
            <a:gdLst/>
            <a:ahLst/>
            <a:cxnLst/>
            <a:rect l="l" t="t" r="r" b="b"/>
            <a:pathLst>
              <a:path w="16911" h="3199" extrusionOk="0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380;p81">
            <a:extLst>
              <a:ext uri="{FF2B5EF4-FFF2-40B4-BE49-F238E27FC236}">
                <a16:creationId xmlns:a16="http://schemas.microsoft.com/office/drawing/2014/main" id="{D9FAF012-08CD-4661-A0C8-EC5E8D0BE0A0}"/>
              </a:ext>
            </a:extLst>
          </p:cNvPr>
          <p:cNvSpPr/>
          <p:nvPr/>
        </p:nvSpPr>
        <p:spPr>
          <a:xfrm>
            <a:off x="1" y="6246720"/>
            <a:ext cx="2981990" cy="467916"/>
          </a:xfrm>
          <a:custGeom>
            <a:avLst/>
            <a:gdLst/>
            <a:ahLst/>
            <a:cxnLst/>
            <a:rect l="l" t="t" r="r" b="b"/>
            <a:pathLst>
              <a:path w="5809" h="3199" extrusionOk="0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294FF09-6550-4872-BFA8-FCBFEE14906C}"/>
              </a:ext>
            </a:extLst>
          </p:cNvPr>
          <p:cNvSpPr/>
          <p:nvPr/>
        </p:nvSpPr>
        <p:spPr>
          <a:xfrm>
            <a:off x="299693" y="6296011"/>
            <a:ext cx="212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БИБЛИОТЕКА</a:t>
            </a:r>
          </a:p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слепых им. В.Я. Ерошенко</a:t>
            </a:r>
          </a:p>
        </p:txBody>
      </p:sp>
      <p:sp>
        <p:nvSpPr>
          <p:cNvPr id="14" name="Google Shape;3399;p82">
            <a:extLst>
              <a:ext uri="{FF2B5EF4-FFF2-40B4-BE49-F238E27FC236}">
                <a16:creationId xmlns:a16="http://schemas.microsoft.com/office/drawing/2014/main" id="{9F6A8416-11AB-4611-AD3B-BC9BB2320AC3}"/>
              </a:ext>
            </a:extLst>
          </p:cNvPr>
          <p:cNvSpPr/>
          <p:nvPr/>
        </p:nvSpPr>
        <p:spPr>
          <a:xfrm flipH="1">
            <a:off x="65008" y="6314771"/>
            <a:ext cx="217431" cy="316068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4546A"/>
              </a:solidFill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9C13DD2-61F3-46DB-89B3-A8ED2F8F599A}"/>
              </a:ext>
            </a:extLst>
          </p:cNvPr>
          <p:cNvGrpSpPr/>
          <p:nvPr/>
        </p:nvGrpSpPr>
        <p:grpSpPr>
          <a:xfrm>
            <a:off x="2626970" y="3340448"/>
            <a:ext cx="3854478" cy="370329"/>
            <a:chOff x="418398" y="3285374"/>
            <a:chExt cx="3854478" cy="370329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8113A7DE-E102-43F3-B021-9CA6006BE2BA}"/>
                </a:ext>
              </a:extLst>
            </p:cNvPr>
            <p:cNvSpPr/>
            <p:nvPr/>
          </p:nvSpPr>
          <p:spPr>
            <a:xfrm>
              <a:off x="434357" y="3285374"/>
              <a:ext cx="370329" cy="370329"/>
            </a:xfrm>
            <a:prstGeom prst="ellipse">
              <a:avLst/>
            </a:prstGeom>
            <a:solidFill>
              <a:srgbClr val="EEEFF5"/>
            </a:solidFill>
            <a:ln>
              <a:solidFill>
                <a:srgbClr val="EEEF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Заголовок 1">
              <a:extLst>
                <a:ext uri="{FF2B5EF4-FFF2-40B4-BE49-F238E27FC236}">
                  <a16:creationId xmlns:a16="http://schemas.microsoft.com/office/drawing/2014/main" id="{B78F8D6B-351A-4A7F-9043-558595B0A9A9}"/>
                </a:ext>
              </a:extLst>
            </p:cNvPr>
            <p:cNvSpPr txBox="1">
              <a:spLocks/>
            </p:cNvSpPr>
            <p:nvPr/>
          </p:nvSpPr>
          <p:spPr>
            <a:xfrm>
              <a:off x="418398" y="3344138"/>
              <a:ext cx="589461" cy="293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rgbClr val="44546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III</a:t>
              </a:r>
              <a:endParaRPr lang="ru-RU" sz="2400" b="1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EC65FCB-5CCB-460D-B538-8D2383F2B03E}"/>
                </a:ext>
              </a:extLst>
            </p:cNvPr>
            <p:cNvSpPr/>
            <p:nvPr/>
          </p:nvSpPr>
          <p:spPr>
            <a:xfrm>
              <a:off x="1017498" y="3339517"/>
              <a:ext cx="32553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Цифровое кураторство людей с ОВЗ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9D3C692-87A6-4E94-84BD-78ACD3AF1B44}"/>
              </a:ext>
            </a:extLst>
          </p:cNvPr>
          <p:cNvGrpSpPr/>
          <p:nvPr/>
        </p:nvGrpSpPr>
        <p:grpSpPr>
          <a:xfrm>
            <a:off x="435658" y="84795"/>
            <a:ext cx="8209232" cy="1629753"/>
            <a:chOff x="2372753" y="660761"/>
            <a:chExt cx="8209232" cy="162975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4C6A40B-1615-4064-B8E8-ABCB06F59026}"/>
                </a:ext>
              </a:extLst>
            </p:cNvPr>
            <p:cNvSpPr txBox="1"/>
            <p:nvPr/>
          </p:nvSpPr>
          <p:spPr>
            <a:xfrm>
              <a:off x="2424509" y="1705739"/>
              <a:ext cx="815747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44546A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работы библиотеки: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CF14D0-06D0-482D-96B3-ED89166B0EF9}"/>
                </a:ext>
              </a:extLst>
            </p:cNvPr>
            <p:cNvSpPr txBox="1"/>
            <p:nvPr/>
          </p:nvSpPr>
          <p:spPr>
            <a:xfrm>
              <a:off x="2372753" y="864014"/>
              <a:ext cx="81574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0" b="1" dirty="0">
                  <a:solidFill>
                    <a:srgbClr val="44546A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направления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35C670-03E0-413C-9C22-84A1FAD761CE}"/>
                </a:ext>
              </a:extLst>
            </p:cNvPr>
            <p:cNvSpPr txBox="1"/>
            <p:nvPr/>
          </p:nvSpPr>
          <p:spPr>
            <a:xfrm>
              <a:off x="2424509" y="660761"/>
              <a:ext cx="815747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44546A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основные</a:t>
              </a:r>
            </a:p>
          </p:txBody>
        </p:sp>
      </p:grpSp>
      <p:sp>
        <p:nvSpPr>
          <p:cNvPr id="21" name="Google Shape;220;p36">
            <a:extLst>
              <a:ext uri="{FF2B5EF4-FFF2-40B4-BE49-F238E27FC236}">
                <a16:creationId xmlns:a16="http://schemas.microsoft.com/office/drawing/2014/main" id="{16988D5E-9A3D-4AD3-8D14-7DFF2362E5DD}"/>
              </a:ext>
            </a:extLst>
          </p:cNvPr>
          <p:cNvSpPr txBox="1"/>
          <p:nvPr/>
        </p:nvSpPr>
        <p:spPr>
          <a:xfrm>
            <a:off x="349550" y="5564203"/>
            <a:ext cx="10392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A3B0BD"/>
                </a:solidFill>
                <a:latin typeface="Raleway"/>
                <a:ea typeface="Raleway"/>
                <a:cs typeface="Raleway"/>
                <a:sym typeface="Raleway"/>
              </a:rPr>
              <a:t>01</a:t>
            </a:r>
            <a:endParaRPr sz="3800" dirty="0">
              <a:solidFill>
                <a:srgbClr val="A3B0B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" name="Google Shape;221;p36">
            <a:extLst>
              <a:ext uri="{FF2B5EF4-FFF2-40B4-BE49-F238E27FC236}">
                <a16:creationId xmlns:a16="http://schemas.microsoft.com/office/drawing/2014/main" id="{F68C5BCE-13F2-4AC9-940D-26948ABEA364}"/>
              </a:ext>
            </a:extLst>
          </p:cNvPr>
          <p:cNvSpPr txBox="1"/>
          <p:nvPr/>
        </p:nvSpPr>
        <p:spPr>
          <a:xfrm>
            <a:off x="2768125" y="5564203"/>
            <a:ext cx="10392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A3B0BD"/>
                </a:solidFill>
                <a:latin typeface="Raleway"/>
                <a:ea typeface="Raleway"/>
                <a:cs typeface="Raleway"/>
                <a:sym typeface="Raleway"/>
              </a:rPr>
              <a:t>02</a:t>
            </a:r>
            <a:endParaRPr sz="3800" dirty="0">
              <a:solidFill>
                <a:srgbClr val="A3B0B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" name="Google Shape;222;p36">
            <a:extLst>
              <a:ext uri="{FF2B5EF4-FFF2-40B4-BE49-F238E27FC236}">
                <a16:creationId xmlns:a16="http://schemas.microsoft.com/office/drawing/2014/main" id="{14A89429-8F03-4904-AAE6-3377FC1CEAE4}"/>
              </a:ext>
            </a:extLst>
          </p:cNvPr>
          <p:cNvSpPr txBox="1"/>
          <p:nvPr/>
        </p:nvSpPr>
        <p:spPr>
          <a:xfrm>
            <a:off x="5186700" y="5564203"/>
            <a:ext cx="10392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A3B0BD"/>
                </a:solidFill>
                <a:latin typeface="Raleway"/>
                <a:ea typeface="Raleway"/>
                <a:cs typeface="Raleway"/>
                <a:sym typeface="Raleway"/>
              </a:rPr>
              <a:t>03</a:t>
            </a:r>
            <a:endParaRPr sz="3800">
              <a:solidFill>
                <a:srgbClr val="A3B0B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4" name="Google Shape;223;p36">
            <a:extLst>
              <a:ext uri="{FF2B5EF4-FFF2-40B4-BE49-F238E27FC236}">
                <a16:creationId xmlns:a16="http://schemas.microsoft.com/office/drawing/2014/main" id="{D08005AE-2260-484A-9E32-FAF3952C2A5E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1388750" y="5855653"/>
            <a:ext cx="137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24;p36">
            <a:extLst>
              <a:ext uri="{FF2B5EF4-FFF2-40B4-BE49-F238E27FC236}">
                <a16:creationId xmlns:a16="http://schemas.microsoft.com/office/drawing/2014/main" id="{7B6811FC-D7AA-4EF4-A633-684831815BFD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>
            <a:off x="3807325" y="5855653"/>
            <a:ext cx="137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25;p36">
            <a:extLst>
              <a:ext uri="{FF2B5EF4-FFF2-40B4-BE49-F238E27FC236}">
                <a16:creationId xmlns:a16="http://schemas.microsoft.com/office/drawing/2014/main" id="{687ADEDD-2C6E-4CC7-9F6A-408C5C2619CA}"/>
              </a:ext>
            </a:extLst>
          </p:cNvPr>
          <p:cNvCxnSpPr>
            <a:stCxn id="23" idx="3"/>
          </p:cNvCxnSpPr>
          <p:nvPr/>
        </p:nvCxnSpPr>
        <p:spPr>
          <a:xfrm>
            <a:off x="6225900" y="5855653"/>
            <a:ext cx="1772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21;p36">
            <a:extLst>
              <a:ext uri="{FF2B5EF4-FFF2-40B4-BE49-F238E27FC236}">
                <a16:creationId xmlns:a16="http://schemas.microsoft.com/office/drawing/2014/main" id="{08D3AC1F-64CE-4668-906D-341F2F12E7D9}"/>
              </a:ext>
            </a:extLst>
          </p:cNvPr>
          <p:cNvSpPr txBox="1"/>
          <p:nvPr/>
        </p:nvSpPr>
        <p:spPr>
          <a:xfrm>
            <a:off x="7998300" y="5519760"/>
            <a:ext cx="10392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A3B0BD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lang="ru-RU" sz="3800" dirty="0">
                <a:solidFill>
                  <a:srgbClr val="A3B0BD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endParaRPr sz="3800" dirty="0">
              <a:solidFill>
                <a:srgbClr val="A3B0B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0" name="Google Shape;225;p36">
            <a:extLst>
              <a:ext uri="{FF2B5EF4-FFF2-40B4-BE49-F238E27FC236}">
                <a16:creationId xmlns:a16="http://schemas.microsoft.com/office/drawing/2014/main" id="{B9923CF8-F4C1-44CA-8657-6399E031A391}"/>
              </a:ext>
            </a:extLst>
          </p:cNvPr>
          <p:cNvCxnSpPr/>
          <p:nvPr/>
        </p:nvCxnSpPr>
        <p:spPr>
          <a:xfrm>
            <a:off x="9037500" y="5791119"/>
            <a:ext cx="1772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221;p36">
            <a:extLst>
              <a:ext uri="{FF2B5EF4-FFF2-40B4-BE49-F238E27FC236}">
                <a16:creationId xmlns:a16="http://schemas.microsoft.com/office/drawing/2014/main" id="{5587E37B-D5A5-4A53-809D-EA16A9A8BA47}"/>
              </a:ext>
            </a:extLst>
          </p:cNvPr>
          <p:cNvSpPr txBox="1"/>
          <p:nvPr/>
        </p:nvSpPr>
        <p:spPr>
          <a:xfrm>
            <a:off x="10809900" y="5454875"/>
            <a:ext cx="10392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A3B0BD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lang="ru-RU" sz="3800" dirty="0">
                <a:solidFill>
                  <a:srgbClr val="A3B0BD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sz="3800" dirty="0">
              <a:solidFill>
                <a:srgbClr val="A3B0B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99B9A18-A56E-437A-A7F0-53D5F83D9A83}"/>
              </a:ext>
            </a:extLst>
          </p:cNvPr>
          <p:cNvGrpSpPr/>
          <p:nvPr/>
        </p:nvGrpSpPr>
        <p:grpSpPr>
          <a:xfrm>
            <a:off x="2591802" y="4041973"/>
            <a:ext cx="4467547" cy="370329"/>
            <a:chOff x="370697" y="4046436"/>
            <a:chExt cx="4467547" cy="370329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934CEF65-C315-4213-AFED-DE3BFEEFED34}"/>
                </a:ext>
              </a:extLst>
            </p:cNvPr>
            <p:cNvSpPr/>
            <p:nvPr/>
          </p:nvSpPr>
          <p:spPr>
            <a:xfrm>
              <a:off x="405901" y="4046436"/>
              <a:ext cx="370329" cy="370329"/>
            </a:xfrm>
            <a:prstGeom prst="ellipse">
              <a:avLst/>
            </a:prstGeom>
            <a:solidFill>
              <a:srgbClr val="EEEFF5"/>
            </a:solidFill>
            <a:ln>
              <a:solidFill>
                <a:srgbClr val="EEEF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Заголовок 1">
              <a:extLst>
                <a:ext uri="{FF2B5EF4-FFF2-40B4-BE49-F238E27FC236}">
                  <a16:creationId xmlns:a16="http://schemas.microsoft.com/office/drawing/2014/main" id="{BD3C63BD-6B89-4B10-A7D6-EA187E3FEB6F}"/>
                </a:ext>
              </a:extLst>
            </p:cNvPr>
            <p:cNvSpPr txBox="1">
              <a:spLocks/>
            </p:cNvSpPr>
            <p:nvPr/>
          </p:nvSpPr>
          <p:spPr>
            <a:xfrm>
              <a:off x="370697" y="4102395"/>
              <a:ext cx="589461" cy="293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rgbClr val="44546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IV</a:t>
              </a:r>
              <a:endParaRPr lang="ru-RU" sz="2400" b="1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0E94A6BA-1BA9-4FF0-9271-C6B284B96C9B}"/>
                </a:ext>
              </a:extLst>
            </p:cNvPr>
            <p:cNvSpPr/>
            <p:nvPr/>
          </p:nvSpPr>
          <p:spPr>
            <a:xfrm>
              <a:off x="1012710" y="4064718"/>
              <a:ext cx="38255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Социокультурная деятельность библиотеки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952CA201-9736-4902-9FBD-C7DA509685CD}"/>
              </a:ext>
            </a:extLst>
          </p:cNvPr>
          <p:cNvGrpSpPr/>
          <p:nvPr/>
        </p:nvGrpSpPr>
        <p:grpSpPr>
          <a:xfrm>
            <a:off x="2627006" y="4722835"/>
            <a:ext cx="6721828" cy="523220"/>
            <a:chOff x="415893" y="4789919"/>
            <a:chExt cx="6721828" cy="523220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9906E23-4EF6-4026-A07B-AB1227FE30E5}"/>
                </a:ext>
              </a:extLst>
            </p:cNvPr>
            <p:cNvSpPr/>
            <p:nvPr/>
          </p:nvSpPr>
          <p:spPr>
            <a:xfrm>
              <a:off x="415893" y="4798306"/>
              <a:ext cx="370329" cy="370329"/>
            </a:xfrm>
            <a:prstGeom prst="ellipse">
              <a:avLst/>
            </a:prstGeom>
            <a:solidFill>
              <a:srgbClr val="EEEFF5"/>
            </a:solidFill>
            <a:ln>
              <a:solidFill>
                <a:srgbClr val="EEEF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Заголовок 1">
              <a:extLst>
                <a:ext uri="{FF2B5EF4-FFF2-40B4-BE49-F238E27FC236}">
                  <a16:creationId xmlns:a16="http://schemas.microsoft.com/office/drawing/2014/main" id="{A014626D-6C63-45EE-A9CF-D825D941B6FA}"/>
                </a:ext>
              </a:extLst>
            </p:cNvPr>
            <p:cNvSpPr txBox="1">
              <a:spLocks/>
            </p:cNvSpPr>
            <p:nvPr/>
          </p:nvSpPr>
          <p:spPr>
            <a:xfrm>
              <a:off x="417100" y="4854870"/>
              <a:ext cx="589461" cy="293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rgbClr val="44546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  <a:endParaRPr lang="ru-RU" sz="2400" b="1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F7CBE9F-DB30-4289-B7C6-180F2AF35399}"/>
                </a:ext>
              </a:extLst>
            </p:cNvPr>
            <p:cNvSpPr/>
            <p:nvPr/>
          </p:nvSpPr>
          <p:spPr>
            <a:xfrm>
              <a:off x="1041721" y="4789919"/>
              <a:ext cx="6096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Roboto Slab"/>
                <a:buNone/>
                <a:defRPr/>
              </a:pPr>
              <a:r>
                <a:rPr lang="ru-RU" sz="14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Roboto Slab"/>
                </a:rPr>
                <a:t>Включение муниципальных библиотек в создание адаптированного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Roboto Slab"/>
                <a:buNone/>
                <a:defRPr/>
              </a:pPr>
              <a:r>
                <a:rPr lang="ru-RU" sz="14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Roboto Slab"/>
                </a:rPr>
                <a:t>информационного продукта и презентация его целевой аудитории</a:t>
              </a:r>
              <a:endParaRPr lang="en" sz="1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endParaRPr>
            </a:p>
          </p:txBody>
        </p:sp>
      </p:grpSp>
      <p:sp>
        <p:nvSpPr>
          <p:cNvPr id="105" name="Freeform 53">
            <a:extLst>
              <a:ext uri="{FF2B5EF4-FFF2-40B4-BE49-F238E27FC236}">
                <a16:creationId xmlns:a16="http://schemas.microsoft.com/office/drawing/2014/main" id="{D743B521-71F3-4877-A1C0-17826E57EE17}"/>
              </a:ext>
            </a:extLst>
          </p:cNvPr>
          <p:cNvSpPr/>
          <p:nvPr/>
        </p:nvSpPr>
        <p:spPr>
          <a:xfrm>
            <a:off x="10465211" y="37578"/>
            <a:ext cx="3657600" cy="1502941"/>
          </a:xfrm>
          <a:custGeom>
            <a:avLst/>
            <a:gdLst/>
            <a:ahLst/>
            <a:cxnLst/>
            <a:rect l="l" t="t" r="r" b="b"/>
            <a:pathLst>
              <a:path w="3657600" h="1502941">
                <a:moveTo>
                  <a:pt x="0" y="0"/>
                </a:moveTo>
                <a:lnTo>
                  <a:pt x="3657600" y="0"/>
                </a:lnTo>
                <a:lnTo>
                  <a:pt x="3657600" y="1502941"/>
                </a:lnTo>
                <a:lnTo>
                  <a:pt x="0" y="1502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5EF9769A-BEE0-4AB6-B321-5FC1B7816B1D}"/>
              </a:ext>
            </a:extLst>
          </p:cNvPr>
          <p:cNvCxnSpPr>
            <a:cxnSpLocks/>
          </p:cNvCxnSpPr>
          <p:nvPr/>
        </p:nvCxnSpPr>
        <p:spPr>
          <a:xfrm>
            <a:off x="1991916" y="2002149"/>
            <a:ext cx="0" cy="3417255"/>
          </a:xfrm>
          <a:prstGeom prst="line">
            <a:avLst/>
          </a:prstGeom>
          <a:ln w="127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oogle Shape;11840;p66">
            <a:extLst>
              <a:ext uri="{FF2B5EF4-FFF2-40B4-BE49-F238E27FC236}">
                <a16:creationId xmlns:a16="http://schemas.microsoft.com/office/drawing/2014/main" id="{0A9DD921-9C11-4AD7-9AE6-705BC5D8FC43}"/>
              </a:ext>
            </a:extLst>
          </p:cNvPr>
          <p:cNvGrpSpPr/>
          <p:nvPr/>
        </p:nvGrpSpPr>
        <p:grpSpPr>
          <a:xfrm>
            <a:off x="-1208335" y="2290505"/>
            <a:ext cx="2500905" cy="2852948"/>
            <a:chOff x="7551264" y="1971904"/>
            <a:chExt cx="344321" cy="348155"/>
          </a:xfrm>
        </p:grpSpPr>
        <p:sp>
          <p:nvSpPr>
            <p:cNvPr id="131" name="Google Shape;11841;p66">
              <a:extLst>
                <a:ext uri="{FF2B5EF4-FFF2-40B4-BE49-F238E27FC236}">
                  <a16:creationId xmlns:a16="http://schemas.microsoft.com/office/drawing/2014/main" id="{CFCA512A-AF7B-4A3B-8620-C3743DC1CD22}"/>
                </a:ext>
              </a:extLst>
            </p:cNvPr>
            <p:cNvSpPr/>
            <p:nvPr/>
          </p:nvSpPr>
          <p:spPr>
            <a:xfrm>
              <a:off x="7820665" y="1973164"/>
              <a:ext cx="9086" cy="73659"/>
            </a:xfrm>
            <a:custGeom>
              <a:avLst/>
              <a:gdLst/>
              <a:ahLst/>
              <a:cxnLst/>
              <a:rect l="l" t="t" r="r" b="b"/>
              <a:pathLst>
                <a:path w="346" h="2805" extrusionOk="0">
                  <a:moveTo>
                    <a:pt x="1" y="1"/>
                  </a:moveTo>
                  <a:lnTo>
                    <a:pt x="1" y="2805"/>
                  </a:lnTo>
                  <a:lnTo>
                    <a:pt x="346" y="2805"/>
                  </a:lnTo>
                  <a:lnTo>
                    <a:pt x="346" y="3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842;p66">
              <a:extLst>
                <a:ext uri="{FF2B5EF4-FFF2-40B4-BE49-F238E27FC236}">
                  <a16:creationId xmlns:a16="http://schemas.microsoft.com/office/drawing/2014/main" id="{1DAB1FD0-9A62-4881-86C0-03BDCB33A097}"/>
                </a:ext>
              </a:extLst>
            </p:cNvPr>
            <p:cNvSpPr/>
            <p:nvPr/>
          </p:nvSpPr>
          <p:spPr>
            <a:xfrm>
              <a:off x="7625396" y="1971904"/>
              <a:ext cx="270189" cy="348103"/>
            </a:xfrm>
            <a:custGeom>
              <a:avLst/>
              <a:gdLst/>
              <a:ahLst/>
              <a:cxnLst/>
              <a:rect l="l" t="t" r="r" b="b"/>
              <a:pathLst>
                <a:path w="10289" h="13256" extrusionOk="0">
                  <a:moveTo>
                    <a:pt x="269" y="1"/>
                  </a:moveTo>
                  <a:cubicBezTo>
                    <a:pt x="116" y="1"/>
                    <a:pt x="1" y="135"/>
                    <a:pt x="20" y="288"/>
                  </a:cubicBezTo>
                  <a:lnTo>
                    <a:pt x="20" y="5408"/>
                  </a:lnTo>
                  <a:lnTo>
                    <a:pt x="173" y="5408"/>
                  </a:lnTo>
                  <a:cubicBezTo>
                    <a:pt x="1111" y="5446"/>
                    <a:pt x="1848" y="6212"/>
                    <a:pt x="1848" y="7150"/>
                  </a:cubicBezTo>
                  <a:lnTo>
                    <a:pt x="1848" y="7849"/>
                  </a:lnTo>
                  <a:cubicBezTo>
                    <a:pt x="2039" y="8126"/>
                    <a:pt x="1972" y="8499"/>
                    <a:pt x="1704" y="8700"/>
                  </a:cubicBezTo>
                  <a:lnTo>
                    <a:pt x="1456" y="8882"/>
                  </a:lnTo>
                  <a:cubicBezTo>
                    <a:pt x="1369" y="9284"/>
                    <a:pt x="1101" y="9629"/>
                    <a:pt x="738" y="9801"/>
                  </a:cubicBezTo>
                  <a:lnTo>
                    <a:pt x="738" y="10212"/>
                  </a:lnTo>
                  <a:lnTo>
                    <a:pt x="2011" y="10720"/>
                  </a:lnTo>
                  <a:cubicBezTo>
                    <a:pt x="2575" y="10949"/>
                    <a:pt x="2939" y="11514"/>
                    <a:pt x="2910" y="12126"/>
                  </a:cubicBezTo>
                  <a:lnTo>
                    <a:pt x="2910" y="13256"/>
                  </a:lnTo>
                  <a:lnTo>
                    <a:pt x="9897" y="13256"/>
                  </a:lnTo>
                  <a:cubicBezTo>
                    <a:pt x="10059" y="13227"/>
                    <a:pt x="10289" y="13122"/>
                    <a:pt x="10289" y="12672"/>
                  </a:cubicBezTo>
                  <a:lnTo>
                    <a:pt x="10289" y="2853"/>
                  </a:lnTo>
                  <a:lnTo>
                    <a:pt x="8576" y="1561"/>
                  </a:lnTo>
                  <a:lnTo>
                    <a:pt x="7437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843;p66">
              <a:extLst>
                <a:ext uri="{FF2B5EF4-FFF2-40B4-BE49-F238E27FC236}">
                  <a16:creationId xmlns:a16="http://schemas.microsoft.com/office/drawing/2014/main" id="{8E953601-3F00-4C9B-87E3-8EA03562FF45}"/>
                </a:ext>
              </a:extLst>
            </p:cNvPr>
            <p:cNvSpPr/>
            <p:nvPr/>
          </p:nvSpPr>
          <p:spPr>
            <a:xfrm>
              <a:off x="7625396" y="1971904"/>
              <a:ext cx="86238" cy="348103"/>
            </a:xfrm>
            <a:custGeom>
              <a:avLst/>
              <a:gdLst/>
              <a:ahLst/>
              <a:cxnLst/>
              <a:rect l="l" t="t" r="r" b="b"/>
              <a:pathLst>
                <a:path w="3284" h="13256" extrusionOk="0">
                  <a:moveTo>
                    <a:pt x="278" y="1"/>
                  </a:moveTo>
                  <a:cubicBezTo>
                    <a:pt x="125" y="11"/>
                    <a:pt x="1" y="144"/>
                    <a:pt x="20" y="288"/>
                  </a:cubicBezTo>
                  <a:lnTo>
                    <a:pt x="20" y="5408"/>
                  </a:lnTo>
                  <a:lnTo>
                    <a:pt x="183" y="5408"/>
                  </a:lnTo>
                  <a:cubicBezTo>
                    <a:pt x="1111" y="5446"/>
                    <a:pt x="1857" y="6212"/>
                    <a:pt x="1857" y="7150"/>
                  </a:cubicBezTo>
                  <a:lnTo>
                    <a:pt x="1857" y="7849"/>
                  </a:lnTo>
                  <a:cubicBezTo>
                    <a:pt x="1924" y="7954"/>
                    <a:pt x="1963" y="8078"/>
                    <a:pt x="1963" y="8203"/>
                  </a:cubicBezTo>
                  <a:cubicBezTo>
                    <a:pt x="1963" y="8394"/>
                    <a:pt x="1704" y="8480"/>
                    <a:pt x="1551" y="8595"/>
                  </a:cubicBezTo>
                  <a:lnTo>
                    <a:pt x="1456" y="8882"/>
                  </a:lnTo>
                  <a:cubicBezTo>
                    <a:pt x="1379" y="9294"/>
                    <a:pt x="1111" y="9629"/>
                    <a:pt x="738" y="9810"/>
                  </a:cubicBezTo>
                  <a:lnTo>
                    <a:pt x="738" y="10212"/>
                  </a:lnTo>
                  <a:lnTo>
                    <a:pt x="2011" y="10729"/>
                  </a:lnTo>
                  <a:cubicBezTo>
                    <a:pt x="2575" y="10949"/>
                    <a:pt x="2939" y="11514"/>
                    <a:pt x="2920" y="12126"/>
                  </a:cubicBezTo>
                  <a:lnTo>
                    <a:pt x="2728" y="13256"/>
                  </a:lnTo>
                  <a:lnTo>
                    <a:pt x="3264" y="13256"/>
                  </a:lnTo>
                  <a:lnTo>
                    <a:pt x="3264" y="12126"/>
                  </a:lnTo>
                  <a:cubicBezTo>
                    <a:pt x="3283" y="11514"/>
                    <a:pt x="2920" y="10959"/>
                    <a:pt x="2346" y="10729"/>
                  </a:cubicBezTo>
                  <a:lnTo>
                    <a:pt x="1073" y="10212"/>
                  </a:lnTo>
                  <a:lnTo>
                    <a:pt x="1073" y="9810"/>
                  </a:lnTo>
                  <a:cubicBezTo>
                    <a:pt x="1446" y="9629"/>
                    <a:pt x="1714" y="9294"/>
                    <a:pt x="1791" y="8892"/>
                  </a:cubicBezTo>
                  <a:lnTo>
                    <a:pt x="2049" y="8710"/>
                  </a:lnTo>
                  <a:cubicBezTo>
                    <a:pt x="2317" y="8509"/>
                    <a:pt x="2384" y="8136"/>
                    <a:pt x="2192" y="7858"/>
                  </a:cubicBezTo>
                  <a:lnTo>
                    <a:pt x="2192" y="7150"/>
                  </a:lnTo>
                  <a:cubicBezTo>
                    <a:pt x="2192" y="6212"/>
                    <a:pt x="1456" y="5446"/>
                    <a:pt x="518" y="5408"/>
                  </a:cubicBezTo>
                  <a:lnTo>
                    <a:pt x="365" y="5408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844;p66">
              <a:extLst>
                <a:ext uri="{FF2B5EF4-FFF2-40B4-BE49-F238E27FC236}">
                  <a16:creationId xmlns:a16="http://schemas.microsoft.com/office/drawing/2014/main" id="{FC6A8DFA-37C4-4302-822A-96B3B4C36C2C}"/>
                </a:ext>
              </a:extLst>
            </p:cNvPr>
            <p:cNvSpPr/>
            <p:nvPr/>
          </p:nvSpPr>
          <p:spPr>
            <a:xfrm>
              <a:off x="7685715" y="2063893"/>
              <a:ext cx="103333" cy="11344"/>
            </a:xfrm>
            <a:custGeom>
              <a:avLst/>
              <a:gdLst/>
              <a:ahLst/>
              <a:cxnLst/>
              <a:rect l="l" t="t" r="r" b="b"/>
              <a:pathLst>
                <a:path w="3935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3657" y="431"/>
                  </a:lnTo>
                  <a:cubicBezTo>
                    <a:pt x="3934" y="431"/>
                    <a:pt x="3934" y="1"/>
                    <a:pt x="3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845;p66">
              <a:extLst>
                <a:ext uri="{FF2B5EF4-FFF2-40B4-BE49-F238E27FC236}">
                  <a16:creationId xmlns:a16="http://schemas.microsoft.com/office/drawing/2014/main" id="{87D9A203-3B92-4DCF-83D8-5A5037D8ACB8}"/>
                </a:ext>
              </a:extLst>
            </p:cNvPr>
            <p:cNvSpPr/>
            <p:nvPr/>
          </p:nvSpPr>
          <p:spPr>
            <a:xfrm>
              <a:off x="7685715" y="2102337"/>
              <a:ext cx="148553" cy="11344"/>
            </a:xfrm>
            <a:custGeom>
              <a:avLst/>
              <a:gdLst/>
              <a:ahLst/>
              <a:cxnLst/>
              <a:rect l="l" t="t" r="r" b="b"/>
              <a:pathLst>
                <a:path w="5657" h="432" extrusionOk="0">
                  <a:moveTo>
                    <a:pt x="288" y="1"/>
                  </a:moveTo>
                  <a:cubicBezTo>
                    <a:pt x="1" y="1"/>
                    <a:pt x="1" y="432"/>
                    <a:pt x="288" y="432"/>
                  </a:cubicBezTo>
                  <a:lnTo>
                    <a:pt x="5379" y="432"/>
                  </a:lnTo>
                  <a:cubicBezTo>
                    <a:pt x="5657" y="432"/>
                    <a:pt x="5657" y="1"/>
                    <a:pt x="5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1846;p66">
              <a:extLst>
                <a:ext uri="{FF2B5EF4-FFF2-40B4-BE49-F238E27FC236}">
                  <a16:creationId xmlns:a16="http://schemas.microsoft.com/office/drawing/2014/main" id="{24E07349-CCC4-45BA-B7E2-7F02C289E46D}"/>
                </a:ext>
              </a:extLst>
            </p:cNvPr>
            <p:cNvSpPr/>
            <p:nvPr/>
          </p:nvSpPr>
          <p:spPr>
            <a:xfrm>
              <a:off x="7685715" y="2140808"/>
              <a:ext cx="148553" cy="11318"/>
            </a:xfrm>
            <a:custGeom>
              <a:avLst/>
              <a:gdLst/>
              <a:ahLst/>
              <a:cxnLst/>
              <a:rect l="l" t="t" r="r" b="b"/>
              <a:pathLst>
                <a:path w="5657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1847;p66">
              <a:extLst>
                <a:ext uri="{FF2B5EF4-FFF2-40B4-BE49-F238E27FC236}">
                  <a16:creationId xmlns:a16="http://schemas.microsoft.com/office/drawing/2014/main" id="{E8C0C382-A5F3-4920-8CCE-11A3E4E5744B}"/>
                </a:ext>
              </a:extLst>
            </p:cNvPr>
            <p:cNvSpPr/>
            <p:nvPr/>
          </p:nvSpPr>
          <p:spPr>
            <a:xfrm>
              <a:off x="7685715" y="2179253"/>
              <a:ext cx="148553" cy="11344"/>
            </a:xfrm>
            <a:custGeom>
              <a:avLst/>
              <a:gdLst/>
              <a:ahLst/>
              <a:cxnLst/>
              <a:rect l="l" t="t" r="r" b="b"/>
              <a:pathLst>
                <a:path w="5657" h="432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1848;p66">
              <a:extLst>
                <a:ext uri="{FF2B5EF4-FFF2-40B4-BE49-F238E27FC236}">
                  <a16:creationId xmlns:a16="http://schemas.microsoft.com/office/drawing/2014/main" id="{0C9F84C8-B2AF-41E0-A99C-BCAC2761D1C2}"/>
                </a:ext>
              </a:extLst>
            </p:cNvPr>
            <p:cNvSpPr/>
            <p:nvPr/>
          </p:nvSpPr>
          <p:spPr>
            <a:xfrm>
              <a:off x="7685715" y="2217461"/>
              <a:ext cx="148553" cy="11318"/>
            </a:xfrm>
            <a:custGeom>
              <a:avLst/>
              <a:gdLst/>
              <a:ahLst/>
              <a:cxnLst/>
              <a:rect l="l" t="t" r="r" b="b"/>
              <a:pathLst>
                <a:path w="5657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1849;p66">
              <a:extLst>
                <a:ext uri="{FF2B5EF4-FFF2-40B4-BE49-F238E27FC236}">
                  <a16:creationId xmlns:a16="http://schemas.microsoft.com/office/drawing/2014/main" id="{C97EEF10-7151-487D-8F35-2931B42C3006}"/>
                </a:ext>
              </a:extLst>
            </p:cNvPr>
            <p:cNvSpPr/>
            <p:nvPr/>
          </p:nvSpPr>
          <p:spPr>
            <a:xfrm>
              <a:off x="7552367" y="2239309"/>
              <a:ext cx="152492" cy="80487"/>
            </a:xfrm>
            <a:custGeom>
              <a:avLst/>
              <a:gdLst/>
              <a:ahLst/>
              <a:cxnLst/>
              <a:rect l="l" t="t" r="r" b="b"/>
              <a:pathLst>
                <a:path w="5807" h="3065" extrusionOk="0">
                  <a:moveTo>
                    <a:pt x="2208" y="1"/>
                  </a:moveTo>
                  <a:lnTo>
                    <a:pt x="897" y="537"/>
                  </a:lnTo>
                  <a:cubicBezTo>
                    <a:pt x="763" y="584"/>
                    <a:pt x="648" y="651"/>
                    <a:pt x="533" y="738"/>
                  </a:cubicBezTo>
                  <a:lnTo>
                    <a:pt x="504" y="766"/>
                  </a:lnTo>
                  <a:lnTo>
                    <a:pt x="485" y="785"/>
                  </a:lnTo>
                  <a:lnTo>
                    <a:pt x="475" y="795"/>
                  </a:lnTo>
                  <a:lnTo>
                    <a:pt x="437" y="824"/>
                  </a:lnTo>
                  <a:cubicBezTo>
                    <a:pt x="207" y="1063"/>
                    <a:pt x="54" y="1369"/>
                    <a:pt x="6" y="1695"/>
                  </a:cubicBezTo>
                  <a:cubicBezTo>
                    <a:pt x="6" y="1714"/>
                    <a:pt x="6" y="1733"/>
                    <a:pt x="6" y="1752"/>
                  </a:cubicBezTo>
                  <a:cubicBezTo>
                    <a:pt x="1" y="1769"/>
                    <a:pt x="2" y="1773"/>
                    <a:pt x="4" y="1773"/>
                  </a:cubicBezTo>
                  <a:cubicBezTo>
                    <a:pt x="5" y="1773"/>
                    <a:pt x="6" y="1771"/>
                    <a:pt x="6" y="1771"/>
                  </a:cubicBezTo>
                  <a:lnTo>
                    <a:pt x="6" y="1819"/>
                  </a:lnTo>
                  <a:lnTo>
                    <a:pt x="6" y="1848"/>
                  </a:lnTo>
                  <a:lnTo>
                    <a:pt x="6" y="1857"/>
                  </a:lnTo>
                  <a:lnTo>
                    <a:pt x="6" y="1934"/>
                  </a:lnTo>
                  <a:lnTo>
                    <a:pt x="6" y="2144"/>
                  </a:lnTo>
                  <a:lnTo>
                    <a:pt x="6" y="2786"/>
                  </a:lnTo>
                  <a:cubicBezTo>
                    <a:pt x="6" y="2938"/>
                    <a:pt x="141" y="3065"/>
                    <a:pt x="291" y="3065"/>
                  </a:cubicBezTo>
                  <a:cubicBezTo>
                    <a:pt x="301" y="3065"/>
                    <a:pt x="312" y="3064"/>
                    <a:pt x="322" y="3063"/>
                  </a:cubicBezTo>
                  <a:lnTo>
                    <a:pt x="5481" y="3063"/>
                  </a:lnTo>
                  <a:cubicBezTo>
                    <a:pt x="5492" y="3064"/>
                    <a:pt x="5503" y="3065"/>
                    <a:pt x="5513" y="3065"/>
                  </a:cubicBezTo>
                  <a:cubicBezTo>
                    <a:pt x="5671" y="3065"/>
                    <a:pt x="5797" y="2938"/>
                    <a:pt x="5806" y="2786"/>
                  </a:cubicBezTo>
                  <a:lnTo>
                    <a:pt x="5806" y="2144"/>
                  </a:lnTo>
                  <a:lnTo>
                    <a:pt x="5806" y="1934"/>
                  </a:lnTo>
                  <a:lnTo>
                    <a:pt x="5777" y="1943"/>
                  </a:lnTo>
                  <a:lnTo>
                    <a:pt x="5777" y="1876"/>
                  </a:lnTo>
                  <a:lnTo>
                    <a:pt x="5777" y="1867"/>
                  </a:lnTo>
                  <a:lnTo>
                    <a:pt x="5777" y="1829"/>
                  </a:lnTo>
                  <a:lnTo>
                    <a:pt x="5777" y="1781"/>
                  </a:lnTo>
                  <a:lnTo>
                    <a:pt x="5777" y="1762"/>
                  </a:lnTo>
                  <a:cubicBezTo>
                    <a:pt x="5777" y="1762"/>
                    <a:pt x="5777" y="1723"/>
                    <a:pt x="5777" y="1704"/>
                  </a:cubicBezTo>
                  <a:cubicBezTo>
                    <a:pt x="5730" y="1379"/>
                    <a:pt x="5586" y="1073"/>
                    <a:pt x="5347" y="833"/>
                  </a:cubicBezTo>
                  <a:lnTo>
                    <a:pt x="5308" y="805"/>
                  </a:lnTo>
                  <a:lnTo>
                    <a:pt x="5299" y="795"/>
                  </a:lnTo>
                  <a:lnTo>
                    <a:pt x="5280" y="776"/>
                  </a:lnTo>
                  <a:lnTo>
                    <a:pt x="5251" y="747"/>
                  </a:lnTo>
                  <a:cubicBezTo>
                    <a:pt x="5146" y="661"/>
                    <a:pt x="5021" y="594"/>
                    <a:pt x="4887" y="546"/>
                  </a:cubicBezTo>
                  <a:lnTo>
                    <a:pt x="3576" y="10"/>
                  </a:lnTo>
                  <a:lnTo>
                    <a:pt x="3241" y="355"/>
                  </a:lnTo>
                  <a:lnTo>
                    <a:pt x="2878" y="680"/>
                  </a:lnTo>
                  <a:lnTo>
                    <a:pt x="2543" y="345"/>
                  </a:lnTo>
                  <a:lnTo>
                    <a:pt x="220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1850;p66">
              <a:extLst>
                <a:ext uri="{FF2B5EF4-FFF2-40B4-BE49-F238E27FC236}">
                  <a16:creationId xmlns:a16="http://schemas.microsoft.com/office/drawing/2014/main" id="{1A4377BF-2C03-40E4-A1FD-732B9E1F2D3E}"/>
                </a:ext>
              </a:extLst>
            </p:cNvPr>
            <p:cNvSpPr/>
            <p:nvPr/>
          </p:nvSpPr>
          <p:spPr>
            <a:xfrm>
              <a:off x="7551264" y="2239808"/>
              <a:ext cx="61842" cy="80251"/>
            </a:xfrm>
            <a:custGeom>
              <a:avLst/>
              <a:gdLst/>
              <a:ahLst/>
              <a:cxnLst/>
              <a:rect l="l" t="t" r="r" b="b"/>
              <a:pathLst>
                <a:path w="2355" h="3056" extrusionOk="0">
                  <a:moveTo>
                    <a:pt x="2250" y="1"/>
                  </a:moveTo>
                  <a:lnTo>
                    <a:pt x="929" y="518"/>
                  </a:lnTo>
                  <a:cubicBezTo>
                    <a:pt x="364" y="747"/>
                    <a:pt x="1" y="1312"/>
                    <a:pt x="29" y="1924"/>
                  </a:cubicBezTo>
                  <a:lnTo>
                    <a:pt x="29" y="2776"/>
                  </a:lnTo>
                  <a:cubicBezTo>
                    <a:pt x="29" y="2928"/>
                    <a:pt x="155" y="3056"/>
                    <a:pt x="312" y="3056"/>
                  </a:cubicBezTo>
                  <a:cubicBezTo>
                    <a:pt x="323" y="3056"/>
                    <a:pt x="334" y="3055"/>
                    <a:pt x="345" y="3054"/>
                  </a:cubicBezTo>
                  <a:lnTo>
                    <a:pt x="412" y="3054"/>
                  </a:lnTo>
                  <a:lnTo>
                    <a:pt x="412" y="1924"/>
                  </a:lnTo>
                  <a:cubicBezTo>
                    <a:pt x="383" y="1312"/>
                    <a:pt x="747" y="747"/>
                    <a:pt x="1321" y="518"/>
                  </a:cubicBezTo>
                  <a:lnTo>
                    <a:pt x="2355" y="106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1851;p66">
              <a:extLst>
                <a:ext uri="{FF2B5EF4-FFF2-40B4-BE49-F238E27FC236}">
                  <a16:creationId xmlns:a16="http://schemas.microsoft.com/office/drawing/2014/main" id="{A9592813-465E-4C11-8721-032EB46996E1}"/>
                </a:ext>
              </a:extLst>
            </p:cNvPr>
            <p:cNvSpPr/>
            <p:nvPr/>
          </p:nvSpPr>
          <p:spPr>
            <a:xfrm>
              <a:off x="7579677" y="2113156"/>
              <a:ext cx="96532" cy="68381"/>
            </a:xfrm>
            <a:custGeom>
              <a:avLst/>
              <a:gdLst/>
              <a:ahLst/>
              <a:cxnLst/>
              <a:rect l="l" t="t" r="r" b="b"/>
              <a:pathLst>
                <a:path w="3676" h="2604" extrusionOk="0">
                  <a:moveTo>
                    <a:pt x="3254" y="2221"/>
                  </a:moveTo>
                  <a:lnTo>
                    <a:pt x="3225" y="2240"/>
                  </a:lnTo>
                  <a:lnTo>
                    <a:pt x="3216" y="2249"/>
                  </a:lnTo>
                  <a:lnTo>
                    <a:pt x="3187" y="2269"/>
                  </a:lnTo>
                  <a:lnTo>
                    <a:pt x="3187" y="2269"/>
                  </a:lnTo>
                  <a:lnTo>
                    <a:pt x="3225" y="2240"/>
                  </a:lnTo>
                  <a:lnTo>
                    <a:pt x="3225" y="2230"/>
                  </a:lnTo>
                  <a:lnTo>
                    <a:pt x="3235" y="2221"/>
                  </a:lnTo>
                  <a:lnTo>
                    <a:pt x="3225" y="2240"/>
                  </a:lnTo>
                  <a:lnTo>
                    <a:pt x="3235" y="2230"/>
                  </a:lnTo>
                  <a:lnTo>
                    <a:pt x="3254" y="2221"/>
                  </a:lnTo>
                  <a:close/>
                  <a:moveTo>
                    <a:pt x="1771" y="0"/>
                  </a:moveTo>
                  <a:cubicBezTo>
                    <a:pt x="794" y="0"/>
                    <a:pt x="0" y="795"/>
                    <a:pt x="0" y="1771"/>
                  </a:cubicBezTo>
                  <a:lnTo>
                    <a:pt x="0" y="2604"/>
                  </a:lnTo>
                  <a:cubicBezTo>
                    <a:pt x="0" y="2604"/>
                    <a:pt x="402" y="2556"/>
                    <a:pt x="450" y="2364"/>
                  </a:cubicBezTo>
                  <a:cubicBezTo>
                    <a:pt x="469" y="2345"/>
                    <a:pt x="479" y="2316"/>
                    <a:pt x="488" y="2297"/>
                  </a:cubicBezTo>
                  <a:cubicBezTo>
                    <a:pt x="718" y="2288"/>
                    <a:pt x="1780" y="2278"/>
                    <a:pt x="2393" y="1551"/>
                  </a:cubicBezTo>
                  <a:cubicBezTo>
                    <a:pt x="2527" y="1905"/>
                    <a:pt x="2814" y="2182"/>
                    <a:pt x="3187" y="2288"/>
                  </a:cubicBezTo>
                  <a:cubicBezTo>
                    <a:pt x="3197" y="2316"/>
                    <a:pt x="3206" y="2336"/>
                    <a:pt x="3225" y="2355"/>
                  </a:cubicBezTo>
                  <a:cubicBezTo>
                    <a:pt x="3273" y="2556"/>
                    <a:pt x="3675" y="2594"/>
                    <a:pt x="3675" y="2594"/>
                  </a:cubicBezTo>
                  <a:lnTo>
                    <a:pt x="3675" y="1771"/>
                  </a:lnTo>
                  <a:cubicBezTo>
                    <a:pt x="3675" y="795"/>
                    <a:pt x="2881" y="0"/>
                    <a:pt x="1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1852;p66">
              <a:extLst>
                <a:ext uri="{FF2B5EF4-FFF2-40B4-BE49-F238E27FC236}">
                  <a16:creationId xmlns:a16="http://schemas.microsoft.com/office/drawing/2014/main" id="{690D486F-5287-4877-BCCB-B724B03AC560}"/>
                </a:ext>
              </a:extLst>
            </p:cNvPr>
            <p:cNvSpPr/>
            <p:nvPr/>
          </p:nvSpPr>
          <p:spPr>
            <a:xfrm>
              <a:off x="7579677" y="2113393"/>
              <a:ext cx="52284" cy="68145"/>
            </a:xfrm>
            <a:custGeom>
              <a:avLst/>
              <a:gdLst/>
              <a:ahLst/>
              <a:cxnLst/>
              <a:rect l="l" t="t" r="r" b="b"/>
              <a:pathLst>
                <a:path w="1991" h="2595" extrusionOk="0">
                  <a:moveTo>
                    <a:pt x="1761" y="1"/>
                  </a:moveTo>
                  <a:cubicBezTo>
                    <a:pt x="785" y="1"/>
                    <a:pt x="0" y="795"/>
                    <a:pt x="0" y="1762"/>
                  </a:cubicBezTo>
                  <a:lnTo>
                    <a:pt x="0" y="2595"/>
                  </a:lnTo>
                  <a:cubicBezTo>
                    <a:pt x="105" y="2575"/>
                    <a:pt x="211" y="2547"/>
                    <a:pt x="316" y="2508"/>
                  </a:cubicBezTo>
                  <a:lnTo>
                    <a:pt x="316" y="2212"/>
                  </a:lnTo>
                  <a:lnTo>
                    <a:pt x="316" y="1762"/>
                  </a:lnTo>
                  <a:cubicBezTo>
                    <a:pt x="316" y="824"/>
                    <a:pt x="1053" y="49"/>
                    <a:pt x="19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1853;p66">
              <a:extLst>
                <a:ext uri="{FF2B5EF4-FFF2-40B4-BE49-F238E27FC236}">
                  <a16:creationId xmlns:a16="http://schemas.microsoft.com/office/drawing/2014/main" id="{D36626CE-17BC-4573-AC0A-2D7B4A3ECB39}"/>
                </a:ext>
              </a:extLst>
            </p:cNvPr>
            <p:cNvSpPr/>
            <p:nvPr/>
          </p:nvSpPr>
          <p:spPr>
            <a:xfrm>
              <a:off x="7662843" y="2174263"/>
              <a:ext cx="20903" cy="28387"/>
            </a:xfrm>
            <a:custGeom>
              <a:avLst/>
              <a:gdLst/>
              <a:ahLst/>
              <a:cxnLst/>
              <a:rect l="l" t="t" r="r" b="b"/>
              <a:pathLst>
                <a:path w="796" h="1081" extrusionOk="0">
                  <a:moveTo>
                    <a:pt x="231" y="1"/>
                  </a:moveTo>
                  <a:cubicBezTo>
                    <a:pt x="114" y="1"/>
                    <a:pt x="1" y="97"/>
                    <a:pt x="1" y="229"/>
                  </a:cubicBezTo>
                  <a:lnTo>
                    <a:pt x="1" y="860"/>
                  </a:lnTo>
                  <a:cubicBezTo>
                    <a:pt x="1" y="975"/>
                    <a:pt x="106" y="1080"/>
                    <a:pt x="231" y="1080"/>
                  </a:cubicBezTo>
                  <a:cubicBezTo>
                    <a:pt x="250" y="1080"/>
                    <a:pt x="269" y="1080"/>
                    <a:pt x="298" y="1071"/>
                  </a:cubicBezTo>
                  <a:cubicBezTo>
                    <a:pt x="336" y="1052"/>
                    <a:pt x="374" y="1033"/>
                    <a:pt x="412" y="1013"/>
                  </a:cubicBezTo>
                  <a:cubicBezTo>
                    <a:pt x="451" y="975"/>
                    <a:pt x="489" y="937"/>
                    <a:pt x="537" y="908"/>
                  </a:cubicBezTo>
                  <a:cubicBezTo>
                    <a:pt x="795" y="602"/>
                    <a:pt x="661" y="133"/>
                    <a:pt x="278" y="9"/>
                  </a:cubicBezTo>
                  <a:lnTo>
                    <a:pt x="288" y="9"/>
                  </a:lnTo>
                  <a:cubicBezTo>
                    <a:pt x="269" y="3"/>
                    <a:pt x="250" y="1"/>
                    <a:pt x="23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1854;p66">
              <a:extLst>
                <a:ext uri="{FF2B5EF4-FFF2-40B4-BE49-F238E27FC236}">
                  <a16:creationId xmlns:a16="http://schemas.microsoft.com/office/drawing/2014/main" id="{98F1AC51-CE0B-4197-A012-14A664B106A8}"/>
                </a:ext>
              </a:extLst>
            </p:cNvPr>
            <p:cNvSpPr/>
            <p:nvPr/>
          </p:nvSpPr>
          <p:spPr>
            <a:xfrm>
              <a:off x="7571878" y="2174237"/>
              <a:ext cx="21139" cy="28361"/>
            </a:xfrm>
            <a:custGeom>
              <a:avLst/>
              <a:gdLst/>
              <a:ahLst/>
              <a:cxnLst/>
              <a:rect l="l" t="t" r="r" b="b"/>
              <a:pathLst>
                <a:path w="805" h="1080" extrusionOk="0">
                  <a:moveTo>
                    <a:pt x="583" y="0"/>
                  </a:moveTo>
                  <a:cubicBezTo>
                    <a:pt x="561" y="0"/>
                    <a:pt x="538" y="4"/>
                    <a:pt x="517" y="10"/>
                  </a:cubicBezTo>
                  <a:cubicBezTo>
                    <a:pt x="0" y="172"/>
                    <a:pt x="0" y="909"/>
                    <a:pt x="517" y="1072"/>
                  </a:cubicBezTo>
                  <a:cubicBezTo>
                    <a:pt x="537" y="1077"/>
                    <a:pt x="557" y="1080"/>
                    <a:pt x="577" y="1080"/>
                  </a:cubicBezTo>
                  <a:cubicBezTo>
                    <a:pt x="698" y="1080"/>
                    <a:pt x="804" y="983"/>
                    <a:pt x="804" y="852"/>
                  </a:cubicBezTo>
                  <a:lnTo>
                    <a:pt x="804" y="220"/>
                  </a:lnTo>
                  <a:cubicBezTo>
                    <a:pt x="804" y="153"/>
                    <a:pt x="766" y="86"/>
                    <a:pt x="718" y="48"/>
                  </a:cubicBezTo>
                  <a:cubicBezTo>
                    <a:pt x="679" y="15"/>
                    <a:pt x="631" y="0"/>
                    <a:pt x="58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855;p66">
              <a:extLst>
                <a:ext uri="{FF2B5EF4-FFF2-40B4-BE49-F238E27FC236}">
                  <a16:creationId xmlns:a16="http://schemas.microsoft.com/office/drawing/2014/main" id="{B3522324-9DDF-41CA-B862-A185D256EDEE}"/>
                </a:ext>
              </a:extLst>
            </p:cNvPr>
            <p:cNvSpPr/>
            <p:nvPr/>
          </p:nvSpPr>
          <p:spPr>
            <a:xfrm>
              <a:off x="7610087" y="2223869"/>
              <a:ext cx="35714" cy="40362"/>
            </a:xfrm>
            <a:custGeom>
              <a:avLst/>
              <a:gdLst/>
              <a:ahLst/>
              <a:cxnLst/>
              <a:rect l="l" t="t" r="r" b="b"/>
              <a:pathLst>
                <a:path w="1360" h="1537" extrusionOk="0">
                  <a:moveTo>
                    <a:pt x="233" y="0"/>
                  </a:moveTo>
                  <a:cubicBezTo>
                    <a:pt x="115" y="0"/>
                    <a:pt x="10" y="97"/>
                    <a:pt x="10" y="225"/>
                  </a:cubicBezTo>
                  <a:lnTo>
                    <a:pt x="10" y="866"/>
                  </a:lnTo>
                  <a:cubicBezTo>
                    <a:pt x="0" y="933"/>
                    <a:pt x="29" y="1000"/>
                    <a:pt x="77" y="1038"/>
                  </a:cubicBezTo>
                  <a:lnTo>
                    <a:pt x="517" y="1479"/>
                  </a:lnTo>
                  <a:cubicBezTo>
                    <a:pt x="565" y="1517"/>
                    <a:pt x="622" y="1536"/>
                    <a:pt x="680" y="1536"/>
                  </a:cubicBezTo>
                  <a:cubicBezTo>
                    <a:pt x="737" y="1536"/>
                    <a:pt x="794" y="1517"/>
                    <a:pt x="833" y="1469"/>
                  </a:cubicBezTo>
                  <a:lnTo>
                    <a:pt x="1292" y="991"/>
                  </a:lnTo>
                  <a:cubicBezTo>
                    <a:pt x="1330" y="952"/>
                    <a:pt x="1359" y="895"/>
                    <a:pt x="1359" y="838"/>
                  </a:cubicBezTo>
                  <a:lnTo>
                    <a:pt x="1359" y="225"/>
                  </a:lnTo>
                  <a:cubicBezTo>
                    <a:pt x="1349" y="168"/>
                    <a:pt x="1330" y="110"/>
                    <a:pt x="1292" y="72"/>
                  </a:cubicBezTo>
                  <a:cubicBezTo>
                    <a:pt x="1244" y="24"/>
                    <a:pt x="1187" y="5"/>
                    <a:pt x="1129" y="5"/>
                  </a:cubicBezTo>
                  <a:lnTo>
                    <a:pt x="1082" y="5"/>
                  </a:lnTo>
                  <a:cubicBezTo>
                    <a:pt x="995" y="24"/>
                    <a:pt x="909" y="34"/>
                    <a:pt x="814" y="34"/>
                  </a:cubicBezTo>
                  <a:lnTo>
                    <a:pt x="546" y="34"/>
                  </a:lnTo>
                  <a:cubicBezTo>
                    <a:pt x="459" y="34"/>
                    <a:pt x="364" y="24"/>
                    <a:pt x="278" y="5"/>
                  </a:cubicBezTo>
                  <a:cubicBezTo>
                    <a:pt x="263" y="2"/>
                    <a:pt x="248" y="0"/>
                    <a:pt x="23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1856;p66">
              <a:extLst>
                <a:ext uri="{FF2B5EF4-FFF2-40B4-BE49-F238E27FC236}">
                  <a16:creationId xmlns:a16="http://schemas.microsoft.com/office/drawing/2014/main" id="{0215FEF4-A787-46AA-866A-5081FC69D433}"/>
                </a:ext>
              </a:extLst>
            </p:cNvPr>
            <p:cNvSpPr/>
            <p:nvPr/>
          </p:nvSpPr>
          <p:spPr>
            <a:xfrm>
              <a:off x="7610087" y="2224105"/>
              <a:ext cx="21875" cy="40362"/>
            </a:xfrm>
            <a:custGeom>
              <a:avLst/>
              <a:gdLst/>
              <a:ahLst/>
              <a:cxnLst/>
              <a:rect l="l" t="t" r="r" b="b"/>
              <a:pathLst>
                <a:path w="833" h="1537" extrusionOk="0">
                  <a:moveTo>
                    <a:pt x="221" y="1"/>
                  </a:moveTo>
                  <a:cubicBezTo>
                    <a:pt x="98" y="1"/>
                    <a:pt x="0" y="98"/>
                    <a:pt x="0" y="226"/>
                  </a:cubicBezTo>
                  <a:lnTo>
                    <a:pt x="0" y="876"/>
                  </a:lnTo>
                  <a:cubicBezTo>
                    <a:pt x="0" y="934"/>
                    <a:pt x="29" y="1001"/>
                    <a:pt x="67" y="1039"/>
                  </a:cubicBezTo>
                  <a:lnTo>
                    <a:pt x="517" y="1479"/>
                  </a:lnTo>
                  <a:cubicBezTo>
                    <a:pt x="555" y="1518"/>
                    <a:pt x="613" y="1537"/>
                    <a:pt x="670" y="1537"/>
                  </a:cubicBezTo>
                  <a:cubicBezTo>
                    <a:pt x="727" y="1537"/>
                    <a:pt x="785" y="1518"/>
                    <a:pt x="833" y="1470"/>
                  </a:cubicBezTo>
                  <a:cubicBezTo>
                    <a:pt x="785" y="1460"/>
                    <a:pt x="747" y="1441"/>
                    <a:pt x="718" y="1412"/>
                  </a:cubicBezTo>
                  <a:lnTo>
                    <a:pt x="268" y="972"/>
                  </a:lnTo>
                  <a:cubicBezTo>
                    <a:pt x="230" y="934"/>
                    <a:pt x="201" y="867"/>
                    <a:pt x="201" y="809"/>
                  </a:cubicBezTo>
                  <a:lnTo>
                    <a:pt x="201" y="159"/>
                  </a:lnTo>
                  <a:cubicBezTo>
                    <a:pt x="201" y="101"/>
                    <a:pt x="230" y="44"/>
                    <a:pt x="268" y="5"/>
                  </a:cubicBezTo>
                  <a:cubicBezTo>
                    <a:pt x="252" y="2"/>
                    <a:pt x="236" y="1"/>
                    <a:pt x="22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857;p66">
              <a:extLst>
                <a:ext uri="{FF2B5EF4-FFF2-40B4-BE49-F238E27FC236}">
                  <a16:creationId xmlns:a16="http://schemas.microsoft.com/office/drawing/2014/main" id="{4370F4A1-20A7-4598-B93C-B3248EFBF36D}"/>
                </a:ext>
              </a:extLst>
            </p:cNvPr>
            <p:cNvSpPr/>
            <p:nvPr/>
          </p:nvSpPr>
          <p:spPr>
            <a:xfrm>
              <a:off x="7589971" y="2153072"/>
              <a:ext cx="75918" cy="81248"/>
            </a:xfrm>
            <a:custGeom>
              <a:avLst/>
              <a:gdLst/>
              <a:ahLst/>
              <a:cxnLst/>
              <a:rect l="l" t="t" r="r" b="b"/>
              <a:pathLst>
                <a:path w="2891" h="3094" extrusionOk="0">
                  <a:moveTo>
                    <a:pt x="2000" y="1"/>
                  </a:moveTo>
                  <a:cubicBezTo>
                    <a:pt x="1983" y="1"/>
                    <a:pt x="1967" y="7"/>
                    <a:pt x="1953" y="21"/>
                  </a:cubicBezTo>
                  <a:cubicBezTo>
                    <a:pt x="1637" y="251"/>
                    <a:pt x="1283" y="433"/>
                    <a:pt x="900" y="538"/>
                  </a:cubicBezTo>
                  <a:cubicBezTo>
                    <a:pt x="785" y="567"/>
                    <a:pt x="670" y="595"/>
                    <a:pt x="556" y="615"/>
                  </a:cubicBezTo>
                  <a:cubicBezTo>
                    <a:pt x="441" y="634"/>
                    <a:pt x="326" y="653"/>
                    <a:pt x="201" y="662"/>
                  </a:cubicBezTo>
                  <a:cubicBezTo>
                    <a:pt x="87" y="672"/>
                    <a:pt x="0" y="768"/>
                    <a:pt x="0" y="883"/>
                  </a:cubicBezTo>
                  <a:lnTo>
                    <a:pt x="0" y="1792"/>
                  </a:lnTo>
                  <a:cubicBezTo>
                    <a:pt x="0" y="2509"/>
                    <a:pt x="584" y="3093"/>
                    <a:pt x="1312" y="3093"/>
                  </a:cubicBezTo>
                  <a:lnTo>
                    <a:pt x="1580" y="3093"/>
                  </a:lnTo>
                  <a:cubicBezTo>
                    <a:pt x="2297" y="3093"/>
                    <a:pt x="2881" y="2509"/>
                    <a:pt x="2891" y="1792"/>
                  </a:cubicBezTo>
                  <a:lnTo>
                    <a:pt x="2891" y="854"/>
                  </a:lnTo>
                  <a:cubicBezTo>
                    <a:pt x="2891" y="758"/>
                    <a:pt x="2833" y="672"/>
                    <a:pt x="2747" y="634"/>
                  </a:cubicBezTo>
                  <a:cubicBezTo>
                    <a:pt x="2718" y="624"/>
                    <a:pt x="2690" y="615"/>
                    <a:pt x="2671" y="605"/>
                  </a:cubicBezTo>
                  <a:cubicBezTo>
                    <a:pt x="2412" y="500"/>
                    <a:pt x="2202" y="308"/>
                    <a:pt x="2077" y="69"/>
                  </a:cubicBezTo>
                  <a:lnTo>
                    <a:pt x="2068" y="50"/>
                  </a:lnTo>
                  <a:cubicBezTo>
                    <a:pt x="2056" y="20"/>
                    <a:pt x="2028" y="1"/>
                    <a:pt x="2000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1858;p66">
              <a:extLst>
                <a:ext uri="{FF2B5EF4-FFF2-40B4-BE49-F238E27FC236}">
                  <a16:creationId xmlns:a16="http://schemas.microsoft.com/office/drawing/2014/main" id="{3E04E672-49B5-47A6-A7D5-13E701A1B466}"/>
                </a:ext>
              </a:extLst>
            </p:cNvPr>
            <p:cNvSpPr/>
            <p:nvPr/>
          </p:nvSpPr>
          <p:spPr>
            <a:xfrm>
              <a:off x="7589971" y="2153072"/>
              <a:ext cx="55067" cy="81248"/>
            </a:xfrm>
            <a:custGeom>
              <a:avLst/>
              <a:gdLst/>
              <a:ahLst/>
              <a:cxnLst/>
              <a:rect l="l" t="t" r="r" b="b"/>
              <a:pathLst>
                <a:path w="2097" h="3094" extrusionOk="0">
                  <a:moveTo>
                    <a:pt x="1997" y="1"/>
                  </a:moveTo>
                  <a:cubicBezTo>
                    <a:pt x="1980" y="1"/>
                    <a:pt x="1961" y="7"/>
                    <a:pt x="1943" y="21"/>
                  </a:cubicBezTo>
                  <a:cubicBezTo>
                    <a:pt x="1637" y="251"/>
                    <a:pt x="1283" y="433"/>
                    <a:pt x="900" y="538"/>
                  </a:cubicBezTo>
                  <a:cubicBezTo>
                    <a:pt x="785" y="567"/>
                    <a:pt x="670" y="595"/>
                    <a:pt x="556" y="615"/>
                  </a:cubicBezTo>
                  <a:cubicBezTo>
                    <a:pt x="441" y="634"/>
                    <a:pt x="326" y="653"/>
                    <a:pt x="201" y="662"/>
                  </a:cubicBezTo>
                  <a:cubicBezTo>
                    <a:pt x="87" y="672"/>
                    <a:pt x="0" y="768"/>
                    <a:pt x="0" y="883"/>
                  </a:cubicBezTo>
                  <a:lnTo>
                    <a:pt x="0" y="1792"/>
                  </a:lnTo>
                  <a:cubicBezTo>
                    <a:pt x="0" y="2509"/>
                    <a:pt x="584" y="3093"/>
                    <a:pt x="1312" y="3093"/>
                  </a:cubicBezTo>
                  <a:lnTo>
                    <a:pt x="1570" y="3093"/>
                  </a:lnTo>
                  <a:cubicBezTo>
                    <a:pt x="852" y="3093"/>
                    <a:pt x="268" y="2509"/>
                    <a:pt x="268" y="1792"/>
                  </a:cubicBezTo>
                  <a:lnTo>
                    <a:pt x="268" y="883"/>
                  </a:lnTo>
                  <a:cubicBezTo>
                    <a:pt x="268" y="768"/>
                    <a:pt x="364" y="672"/>
                    <a:pt x="479" y="662"/>
                  </a:cubicBezTo>
                  <a:cubicBezTo>
                    <a:pt x="594" y="653"/>
                    <a:pt x="709" y="634"/>
                    <a:pt x="823" y="615"/>
                  </a:cubicBezTo>
                  <a:cubicBezTo>
                    <a:pt x="938" y="595"/>
                    <a:pt x="1063" y="567"/>
                    <a:pt x="1168" y="538"/>
                  </a:cubicBezTo>
                  <a:cubicBezTo>
                    <a:pt x="1503" y="442"/>
                    <a:pt x="1809" y="299"/>
                    <a:pt x="2096" y="107"/>
                  </a:cubicBezTo>
                  <a:lnTo>
                    <a:pt x="2077" y="69"/>
                  </a:lnTo>
                  <a:lnTo>
                    <a:pt x="2068" y="50"/>
                  </a:lnTo>
                  <a:cubicBezTo>
                    <a:pt x="2056" y="20"/>
                    <a:pt x="2028" y="1"/>
                    <a:pt x="1997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1859;p66">
              <a:extLst>
                <a:ext uri="{FF2B5EF4-FFF2-40B4-BE49-F238E27FC236}">
                  <a16:creationId xmlns:a16="http://schemas.microsoft.com/office/drawing/2014/main" id="{6089B1D6-F322-45E4-9C08-10C0FFA4A2FB}"/>
                </a:ext>
              </a:extLst>
            </p:cNvPr>
            <p:cNvSpPr/>
            <p:nvPr/>
          </p:nvSpPr>
          <p:spPr>
            <a:xfrm>
              <a:off x="7820665" y="1973164"/>
              <a:ext cx="73922" cy="73659"/>
            </a:xfrm>
            <a:custGeom>
              <a:avLst/>
              <a:gdLst/>
              <a:ahLst/>
              <a:cxnLst/>
              <a:rect l="l" t="t" r="r" b="b"/>
              <a:pathLst>
                <a:path w="2815" h="2805" extrusionOk="0">
                  <a:moveTo>
                    <a:pt x="1" y="1"/>
                  </a:moveTo>
                  <a:lnTo>
                    <a:pt x="1" y="2259"/>
                  </a:lnTo>
                  <a:cubicBezTo>
                    <a:pt x="1" y="2346"/>
                    <a:pt x="39" y="2805"/>
                    <a:pt x="623" y="2805"/>
                  </a:cubicBezTo>
                  <a:lnTo>
                    <a:pt x="2815" y="28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331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9">
            <a:extLst>
              <a:ext uri="{FF2B5EF4-FFF2-40B4-BE49-F238E27FC236}">
                <a16:creationId xmlns:a16="http://schemas.microsoft.com/office/drawing/2014/main" id="{45E46231-09D8-4668-9D53-7465D88DC593}"/>
              </a:ext>
            </a:extLst>
          </p:cNvPr>
          <p:cNvSpPr/>
          <p:nvPr/>
        </p:nvSpPr>
        <p:spPr>
          <a:xfrm>
            <a:off x="677513" y="244045"/>
            <a:ext cx="616770" cy="590479"/>
          </a:xfrm>
          <a:prstGeom prst="roundRect">
            <a:avLst>
              <a:gd name="adj" fmla="val 40007"/>
            </a:avLst>
          </a:prstGeom>
          <a:solidFill>
            <a:srgbClr val="EEEFF5"/>
          </a:solidFill>
          <a:ln/>
          <a:effectLst>
            <a:outerShdw blurRad="48260" dist="2413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7" name="Shape 2">
            <a:extLst>
              <a:ext uri="{FF2B5EF4-FFF2-40B4-BE49-F238E27FC236}">
                <a16:creationId xmlns:a16="http://schemas.microsoft.com/office/drawing/2014/main" id="{AC45F54C-79F8-465D-9106-26C6AA62F65A}"/>
              </a:ext>
            </a:extLst>
          </p:cNvPr>
          <p:cNvSpPr/>
          <p:nvPr/>
        </p:nvSpPr>
        <p:spPr>
          <a:xfrm rot="5400000">
            <a:off x="7849136" y="4373034"/>
            <a:ext cx="634008" cy="22860"/>
          </a:xfrm>
          <a:prstGeom prst="roundRect">
            <a:avLst>
              <a:gd name="adj" fmla="val 713208"/>
            </a:avLst>
          </a:prstGeom>
          <a:solidFill>
            <a:srgbClr val="C1C3D0"/>
          </a:solidFill>
          <a:ln/>
        </p:spPr>
      </p:sp>
      <p:sp>
        <p:nvSpPr>
          <p:cNvPr id="75" name="Shape 2">
            <a:extLst>
              <a:ext uri="{FF2B5EF4-FFF2-40B4-BE49-F238E27FC236}">
                <a16:creationId xmlns:a16="http://schemas.microsoft.com/office/drawing/2014/main" id="{9AE1BC8C-3956-43C4-9890-99AB79D5C4BF}"/>
              </a:ext>
            </a:extLst>
          </p:cNvPr>
          <p:cNvSpPr/>
          <p:nvPr/>
        </p:nvSpPr>
        <p:spPr>
          <a:xfrm rot="5400000">
            <a:off x="5757438" y="4381583"/>
            <a:ext cx="634008" cy="22860"/>
          </a:xfrm>
          <a:prstGeom prst="roundRect">
            <a:avLst>
              <a:gd name="adj" fmla="val 713208"/>
            </a:avLst>
          </a:prstGeom>
          <a:solidFill>
            <a:srgbClr val="C1C3D0"/>
          </a:solidFill>
          <a:ln/>
        </p:spPr>
      </p:sp>
      <p:sp>
        <p:nvSpPr>
          <p:cNvPr id="15" name="Блок-схема: процесс 14">
            <a:extLst>
              <a:ext uri="{FF2B5EF4-FFF2-40B4-BE49-F238E27FC236}">
                <a16:creationId xmlns:a16="http://schemas.microsoft.com/office/drawing/2014/main" id="{E9454032-CDCD-4E54-B9C5-0AF4B4B81FF5}"/>
              </a:ext>
            </a:extLst>
          </p:cNvPr>
          <p:cNvSpPr/>
          <p:nvPr/>
        </p:nvSpPr>
        <p:spPr>
          <a:xfrm>
            <a:off x="911889" y="1335919"/>
            <a:ext cx="1857375" cy="787400"/>
          </a:xfrm>
          <a:prstGeom prst="flowChartProcess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28370C8-C4C0-4028-93E9-D5CD5BDD9B92}"/>
              </a:ext>
            </a:extLst>
          </p:cNvPr>
          <p:cNvSpPr/>
          <p:nvPr/>
        </p:nvSpPr>
        <p:spPr>
          <a:xfrm>
            <a:off x="903913" y="2166553"/>
            <a:ext cx="1857375" cy="139223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30" name="Блок-схема: процесс 29">
            <a:extLst>
              <a:ext uri="{FF2B5EF4-FFF2-40B4-BE49-F238E27FC236}">
                <a16:creationId xmlns:a16="http://schemas.microsoft.com/office/drawing/2014/main" id="{D633EA66-EA11-47CF-BE5C-A079B3D333FC}"/>
              </a:ext>
            </a:extLst>
          </p:cNvPr>
          <p:cNvSpPr/>
          <p:nvPr/>
        </p:nvSpPr>
        <p:spPr>
          <a:xfrm>
            <a:off x="3011236" y="1331374"/>
            <a:ext cx="1857375" cy="787400"/>
          </a:xfrm>
          <a:prstGeom prst="flowChartProcess">
            <a:avLst/>
          </a:prstGeom>
          <a:solidFill>
            <a:srgbClr val="E3E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E312F46-0083-4A84-853F-4C69754476DA}"/>
              </a:ext>
            </a:extLst>
          </p:cNvPr>
          <p:cNvSpPr/>
          <p:nvPr/>
        </p:nvSpPr>
        <p:spPr>
          <a:xfrm>
            <a:off x="3003260" y="2162008"/>
            <a:ext cx="1857375" cy="1392238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35" name="Блок-схема: процесс 34">
            <a:extLst>
              <a:ext uri="{FF2B5EF4-FFF2-40B4-BE49-F238E27FC236}">
                <a16:creationId xmlns:a16="http://schemas.microsoft.com/office/drawing/2014/main" id="{96C8643C-6AA5-4DF8-94FE-FEF99A133501}"/>
              </a:ext>
            </a:extLst>
          </p:cNvPr>
          <p:cNvSpPr/>
          <p:nvPr/>
        </p:nvSpPr>
        <p:spPr>
          <a:xfrm>
            <a:off x="7260990" y="1348492"/>
            <a:ext cx="1857375" cy="787400"/>
          </a:xfrm>
          <a:prstGeom prst="flowChartProcess">
            <a:avLst/>
          </a:prstGeom>
          <a:solidFill>
            <a:srgbClr val="E3E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3790FD4-AA94-4F2C-9172-7EB85115C33E}"/>
              </a:ext>
            </a:extLst>
          </p:cNvPr>
          <p:cNvSpPr/>
          <p:nvPr/>
        </p:nvSpPr>
        <p:spPr>
          <a:xfrm>
            <a:off x="7253014" y="2179126"/>
            <a:ext cx="1857375" cy="1392238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38" name="Блок-схема: процесс 37">
            <a:extLst>
              <a:ext uri="{FF2B5EF4-FFF2-40B4-BE49-F238E27FC236}">
                <a16:creationId xmlns:a16="http://schemas.microsoft.com/office/drawing/2014/main" id="{11ADE21B-510A-4ECE-B245-9045534B7F76}"/>
              </a:ext>
            </a:extLst>
          </p:cNvPr>
          <p:cNvSpPr/>
          <p:nvPr/>
        </p:nvSpPr>
        <p:spPr>
          <a:xfrm>
            <a:off x="911888" y="3909096"/>
            <a:ext cx="1857375" cy="787400"/>
          </a:xfrm>
          <a:prstGeom prst="flowChartProcess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E3074AC-54E2-4CB1-ABA4-11890CF04325}"/>
              </a:ext>
            </a:extLst>
          </p:cNvPr>
          <p:cNvSpPr/>
          <p:nvPr/>
        </p:nvSpPr>
        <p:spPr>
          <a:xfrm>
            <a:off x="903912" y="4739730"/>
            <a:ext cx="1857375" cy="1392238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6727FB7-4DF2-4919-81F6-B24747E2D8EF}"/>
              </a:ext>
            </a:extLst>
          </p:cNvPr>
          <p:cNvSpPr/>
          <p:nvPr/>
        </p:nvSpPr>
        <p:spPr>
          <a:xfrm>
            <a:off x="9524203" y="2162007"/>
            <a:ext cx="1857375" cy="1404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49" name="TextBox 23">
            <a:extLst>
              <a:ext uri="{FF2B5EF4-FFF2-40B4-BE49-F238E27FC236}">
                <a16:creationId xmlns:a16="http://schemas.microsoft.com/office/drawing/2014/main" id="{BBA3A24D-21FF-4493-96EC-F4E7BD784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02" y="2559609"/>
            <a:ext cx="1563688" cy="6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Читатели: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4,5-5 тыс. человек  </a:t>
            </a:r>
          </a:p>
        </p:txBody>
      </p:sp>
      <p:sp>
        <p:nvSpPr>
          <p:cNvPr id="50" name="TextBox 23">
            <a:extLst>
              <a:ext uri="{FF2B5EF4-FFF2-40B4-BE49-F238E27FC236}">
                <a16:creationId xmlns:a16="http://schemas.microsoft.com/office/drawing/2014/main" id="{1501790B-2368-4853-9E5B-0866A9C32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159" y="2383286"/>
            <a:ext cx="1795894" cy="105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lvl="2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Посещения библиотеки: </a:t>
            </a:r>
          </a:p>
          <a:p>
            <a:pPr marL="0" lvl="2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Более 63-70 тыс. человек  </a:t>
            </a:r>
          </a:p>
        </p:txBody>
      </p:sp>
      <p:sp>
        <p:nvSpPr>
          <p:cNvPr id="51" name="TextBox 23">
            <a:extLst>
              <a:ext uri="{FF2B5EF4-FFF2-40B4-BE49-F238E27FC236}">
                <a16:creationId xmlns:a16="http://schemas.microsoft.com/office/drawing/2014/main" id="{0E2958F7-2F2E-4002-9AE7-5CDBDA3E4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046" y="2305561"/>
            <a:ext cx="1563688" cy="122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Посещения удаленно через Интернет: </a:t>
            </a:r>
          </a:p>
          <a:p>
            <a:pPr marL="0" lvl="2" indent="0" algn="ctr">
              <a:buNone/>
            </a:pP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50 637</a:t>
            </a:r>
          </a:p>
          <a:p>
            <a:pPr marL="0" lvl="2" indent="0" algn="ctr">
              <a:buNone/>
            </a:pP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посещений</a:t>
            </a:r>
          </a:p>
        </p:txBody>
      </p:sp>
      <p:sp>
        <p:nvSpPr>
          <p:cNvPr id="52" name="TextBox 23">
            <a:extLst>
              <a:ext uri="{FF2B5EF4-FFF2-40B4-BE49-F238E27FC236}">
                <a16:creationId xmlns:a16="http://schemas.microsoft.com/office/drawing/2014/main" id="{3A07ECCD-3B97-4830-94E5-A9CA4484A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434" y="2316810"/>
            <a:ext cx="1633119" cy="10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Внестационарное обслуживание</a:t>
            </a:r>
            <a:endParaRPr lang="en-US" sz="1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33 139</a:t>
            </a:r>
          </a:p>
          <a:p>
            <a:pPr algn="ctr">
              <a:buNone/>
            </a:pP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посещений</a:t>
            </a:r>
          </a:p>
        </p:txBody>
      </p:sp>
      <p:sp>
        <p:nvSpPr>
          <p:cNvPr id="54" name="TextBox 23">
            <a:extLst>
              <a:ext uri="{FF2B5EF4-FFF2-40B4-BE49-F238E27FC236}">
                <a16:creationId xmlns:a16="http://schemas.microsoft.com/office/drawing/2014/main" id="{3E80A144-8DF3-461E-82BF-74400B624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913" y="5055813"/>
            <a:ext cx="1563688" cy="10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dirty="0">
                <a:solidFill>
                  <a:schemeClr val="tx1"/>
                </a:solidFill>
              </a:rPr>
              <a:t>Фонд библиотеки:</a:t>
            </a:r>
          </a:p>
          <a:p>
            <a:pPr algn="ctr">
              <a:buNone/>
            </a:pPr>
            <a:r>
              <a:rPr lang="ru-RU" sz="1200" dirty="0">
                <a:solidFill>
                  <a:schemeClr val="tx1"/>
                </a:solidFill>
                <a:ea typeface="Calibri" panose="020F0502020204030204" pitchFamily="34" charset="0"/>
              </a:rPr>
              <a:t>201120 экз.</a:t>
            </a:r>
          </a:p>
          <a:p>
            <a:pPr algn="ctr">
              <a:buNone/>
            </a:pPr>
            <a:r>
              <a:rPr lang="ru-RU" sz="1200" dirty="0">
                <a:solidFill>
                  <a:schemeClr val="tx1"/>
                </a:solidFill>
                <a:ea typeface="Calibri" panose="020F0502020204030204" pitchFamily="34" charset="0"/>
              </a:rPr>
              <a:t>(2025 год)</a:t>
            </a:r>
          </a:p>
        </p:txBody>
      </p:sp>
      <p:pic>
        <p:nvPicPr>
          <p:cNvPr id="3" name="Рисунок 2" descr="Отзыв клиента">
            <a:extLst>
              <a:ext uri="{FF2B5EF4-FFF2-40B4-BE49-F238E27FC236}">
                <a16:creationId xmlns:a16="http://schemas.microsoft.com/office/drawing/2014/main" id="{49D5DA7B-BBF7-4967-A23B-92830966B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6563" y="1437915"/>
            <a:ext cx="526019" cy="526019"/>
          </a:xfrm>
          <a:prstGeom prst="rect">
            <a:avLst/>
          </a:prstGeom>
        </p:spPr>
      </p:pic>
      <p:sp>
        <p:nvSpPr>
          <p:cNvPr id="66" name="Блок-схема: процесс 65">
            <a:extLst>
              <a:ext uri="{FF2B5EF4-FFF2-40B4-BE49-F238E27FC236}">
                <a16:creationId xmlns:a16="http://schemas.microsoft.com/office/drawing/2014/main" id="{E9454032-CDCD-4E54-B9C5-0AF4B4B81FF5}"/>
              </a:ext>
            </a:extLst>
          </p:cNvPr>
          <p:cNvSpPr/>
          <p:nvPr/>
        </p:nvSpPr>
        <p:spPr>
          <a:xfrm>
            <a:off x="5152683" y="1348492"/>
            <a:ext cx="1857375" cy="787400"/>
          </a:xfrm>
          <a:prstGeom prst="flowChartProcess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F28370C8-C4C0-4028-93E9-D5CD5BDD9B92}"/>
              </a:ext>
            </a:extLst>
          </p:cNvPr>
          <p:cNvSpPr/>
          <p:nvPr/>
        </p:nvSpPr>
        <p:spPr>
          <a:xfrm>
            <a:off x="5144707" y="2179126"/>
            <a:ext cx="1857375" cy="1392238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68" name="TextBox 23">
            <a:extLst>
              <a:ext uri="{FF2B5EF4-FFF2-40B4-BE49-F238E27FC236}">
                <a16:creationId xmlns:a16="http://schemas.microsoft.com/office/drawing/2014/main" id="{BBA3A24D-21FF-4493-96EC-F4E7BD784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550" y="2345258"/>
            <a:ext cx="1563688" cy="10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Стационарное обслуживание:</a:t>
            </a:r>
          </a:p>
          <a:p>
            <a:pPr algn="ctr">
              <a:buNone/>
            </a:pP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29 797 </a:t>
            </a:r>
          </a:p>
          <a:p>
            <a:pPr algn="ctr">
              <a:buNone/>
            </a:pP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посещений</a:t>
            </a:r>
          </a:p>
        </p:txBody>
      </p:sp>
      <p:sp>
        <p:nvSpPr>
          <p:cNvPr id="56" name="Google Shape;1379;p81">
            <a:extLst>
              <a:ext uri="{FF2B5EF4-FFF2-40B4-BE49-F238E27FC236}">
                <a16:creationId xmlns:a16="http://schemas.microsoft.com/office/drawing/2014/main" id="{C3C98EB0-92E2-4227-AC31-03F34E566B0A}"/>
              </a:ext>
            </a:extLst>
          </p:cNvPr>
          <p:cNvSpPr/>
          <p:nvPr/>
        </p:nvSpPr>
        <p:spPr>
          <a:xfrm>
            <a:off x="0" y="6508912"/>
            <a:ext cx="12192000" cy="350283"/>
          </a:xfrm>
          <a:custGeom>
            <a:avLst/>
            <a:gdLst/>
            <a:ahLst/>
            <a:cxnLst/>
            <a:rect l="l" t="t" r="r" b="b"/>
            <a:pathLst>
              <a:path w="16911" h="3199" extrusionOk="0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380;p81">
            <a:extLst>
              <a:ext uri="{FF2B5EF4-FFF2-40B4-BE49-F238E27FC236}">
                <a16:creationId xmlns:a16="http://schemas.microsoft.com/office/drawing/2014/main" id="{6596045F-0B88-43A1-9ADF-0EC0C5005AB1}"/>
              </a:ext>
            </a:extLst>
          </p:cNvPr>
          <p:cNvSpPr/>
          <p:nvPr/>
        </p:nvSpPr>
        <p:spPr>
          <a:xfrm>
            <a:off x="1" y="6246720"/>
            <a:ext cx="2981990" cy="467916"/>
          </a:xfrm>
          <a:custGeom>
            <a:avLst/>
            <a:gdLst/>
            <a:ahLst/>
            <a:cxnLst/>
            <a:rect l="l" t="t" r="r" b="b"/>
            <a:pathLst>
              <a:path w="5809" h="3199" extrusionOk="0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CFD486F6-77F5-493E-A5AF-83C4C6D4CDCA}"/>
              </a:ext>
            </a:extLst>
          </p:cNvPr>
          <p:cNvSpPr/>
          <p:nvPr/>
        </p:nvSpPr>
        <p:spPr>
          <a:xfrm>
            <a:off x="299693" y="6296011"/>
            <a:ext cx="212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БИБЛИОТЕКА</a:t>
            </a:r>
          </a:p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слепых им. В.Я. Ерошенко</a:t>
            </a:r>
          </a:p>
        </p:txBody>
      </p:sp>
      <p:sp>
        <p:nvSpPr>
          <p:cNvPr id="59" name="Google Shape;3399;p82">
            <a:extLst>
              <a:ext uri="{FF2B5EF4-FFF2-40B4-BE49-F238E27FC236}">
                <a16:creationId xmlns:a16="http://schemas.microsoft.com/office/drawing/2014/main" id="{4FAF9A12-AF42-4FA9-8419-B9D5B106C839}"/>
              </a:ext>
            </a:extLst>
          </p:cNvPr>
          <p:cNvSpPr/>
          <p:nvPr/>
        </p:nvSpPr>
        <p:spPr>
          <a:xfrm flipH="1">
            <a:off x="65008" y="6314771"/>
            <a:ext cx="217431" cy="316068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4546A"/>
              </a:solidFill>
            </a:endParaRPr>
          </a:p>
        </p:txBody>
      </p:sp>
      <p:pic>
        <p:nvPicPr>
          <p:cNvPr id="13" name="Рисунок 12" descr="Книги">
            <a:extLst>
              <a:ext uri="{FF2B5EF4-FFF2-40B4-BE49-F238E27FC236}">
                <a16:creationId xmlns:a16="http://schemas.microsoft.com/office/drawing/2014/main" id="{1A4A1D67-2F1E-45BD-88BD-F8E9B5071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9492" y="4027984"/>
            <a:ext cx="540569" cy="540569"/>
          </a:xfrm>
          <a:prstGeom prst="rect">
            <a:avLst/>
          </a:prstGeom>
        </p:spPr>
      </p:pic>
      <p:pic>
        <p:nvPicPr>
          <p:cNvPr id="62" name="Рисунок 61" descr="Группа">
            <a:extLst>
              <a:ext uri="{FF2B5EF4-FFF2-40B4-BE49-F238E27FC236}">
                <a16:creationId xmlns:a16="http://schemas.microsoft.com/office/drawing/2014/main" id="{76C18F06-D081-42B4-8C9D-34B84AED6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96899" y="1411169"/>
            <a:ext cx="712168" cy="712168"/>
          </a:xfrm>
          <a:prstGeom prst="rect">
            <a:avLst/>
          </a:prstGeom>
        </p:spPr>
      </p:pic>
      <p:pic>
        <p:nvPicPr>
          <p:cNvPr id="78" name="Рисунок 77" descr="Мужчина и женщина">
            <a:extLst>
              <a:ext uri="{FF2B5EF4-FFF2-40B4-BE49-F238E27FC236}">
                <a16:creationId xmlns:a16="http://schemas.microsoft.com/office/drawing/2014/main" id="{FF91F769-16ED-48F7-A3BD-C53C2C035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97842" y="1464333"/>
            <a:ext cx="557876" cy="55787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44371FF-9B52-4F3B-BB48-574DCA4229C0}"/>
              </a:ext>
            </a:extLst>
          </p:cNvPr>
          <p:cNvSpPr/>
          <p:nvPr/>
        </p:nvSpPr>
        <p:spPr>
          <a:xfrm>
            <a:off x="1182337" y="320522"/>
            <a:ext cx="10210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книг специального формата людям, не имеющим возможности чтения плоско-печатных текстов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6576581C-9712-4157-BC2E-24E7F653473F}"/>
              </a:ext>
            </a:extLst>
          </p:cNvPr>
          <p:cNvSpPr/>
          <p:nvPr/>
        </p:nvSpPr>
        <p:spPr>
          <a:xfrm>
            <a:off x="3021898" y="4695709"/>
            <a:ext cx="1857375" cy="1392238"/>
          </a:xfrm>
          <a:prstGeom prst="rect">
            <a:avLst/>
          </a:prstGeom>
          <a:solidFill>
            <a:srgbClr val="E3E9E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Roboto Slab"/>
              </a:rPr>
              <a:t>Надомный абонемент</a:t>
            </a:r>
            <a:endParaRPr lang="en" sz="1200" b="1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  <a:sym typeface="Roboto Slab"/>
            </a:endParaRPr>
          </a:p>
          <a:p>
            <a:pPr marL="0" lvl="2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258 человек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ym typeface="Arial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BEFAAD44-2172-4E88-AF5C-18C8849FE875}"/>
              </a:ext>
            </a:extLst>
          </p:cNvPr>
          <p:cNvSpPr/>
          <p:nvPr/>
        </p:nvSpPr>
        <p:spPr>
          <a:xfrm>
            <a:off x="5155244" y="4695709"/>
            <a:ext cx="1857375" cy="1392238"/>
          </a:xfrm>
          <a:prstGeom prst="rect">
            <a:avLst/>
          </a:prstGeom>
          <a:solidFill>
            <a:srgbClr val="E3E9E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ym typeface="Arial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A8828535-3144-4C10-9BC5-4FEE3251D903}"/>
              </a:ext>
            </a:extLst>
          </p:cNvPr>
          <p:cNvSpPr/>
          <p:nvPr/>
        </p:nvSpPr>
        <p:spPr>
          <a:xfrm>
            <a:off x="7257865" y="4695709"/>
            <a:ext cx="1857375" cy="1392238"/>
          </a:xfrm>
          <a:prstGeom prst="rect">
            <a:avLst/>
          </a:prstGeom>
          <a:solidFill>
            <a:srgbClr val="E3E9E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89" name="TextBox 23">
            <a:extLst>
              <a:ext uri="{FF2B5EF4-FFF2-40B4-BE49-F238E27FC236}">
                <a16:creationId xmlns:a16="http://schemas.microsoft.com/office/drawing/2014/main" id="{7A471B22-65F1-4B45-9D59-1C547FB80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198" y="4908655"/>
            <a:ext cx="1563688" cy="11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sym typeface="Roboto Slab"/>
              </a:rPr>
              <a:t>Заочный абонемент</a:t>
            </a:r>
            <a:endParaRPr lang="en" sz="1200" b="1" dirty="0">
              <a:solidFill>
                <a:schemeClr val="tx1">
                  <a:lumMod val="75000"/>
                  <a:lumOff val="25000"/>
                </a:schemeClr>
              </a:solidFill>
              <a:sym typeface="Roboto Slab"/>
            </a:endParaRPr>
          </a:p>
          <a:p>
            <a:pPr marL="0" lvl="2" algn="ctr">
              <a:lnSpc>
                <a:spcPct val="115000"/>
              </a:lnSpc>
              <a:spcAft>
                <a:spcPts val="1000"/>
              </a:spcAft>
              <a:buNone/>
              <a:defRPr/>
            </a:pP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186 человек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71D3357D-4746-4B23-AC39-78E2F2C338D8}"/>
              </a:ext>
            </a:extLst>
          </p:cNvPr>
          <p:cNvSpPr/>
          <p:nvPr/>
        </p:nvSpPr>
        <p:spPr>
          <a:xfrm>
            <a:off x="9379465" y="4711078"/>
            <a:ext cx="1857375" cy="1392238"/>
          </a:xfrm>
          <a:prstGeom prst="rect">
            <a:avLst/>
          </a:prstGeom>
          <a:solidFill>
            <a:srgbClr val="E3E9E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93" name="TextBox 23">
            <a:extLst>
              <a:ext uri="{FF2B5EF4-FFF2-40B4-BE49-F238E27FC236}">
                <a16:creationId xmlns:a16="http://schemas.microsoft.com/office/drawing/2014/main" id="{0CF20DD5-5FBB-4B11-ABD7-7BE602168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203" y="4849968"/>
            <a:ext cx="1563688" cy="11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sym typeface="Roboto Slab"/>
              </a:rPr>
              <a:t>2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Roboto Slab"/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sym typeface="Roboto Slab"/>
              </a:rPr>
              <a:t>филиала</a:t>
            </a:r>
            <a:endParaRPr lang="en" sz="1200" b="1" dirty="0">
              <a:solidFill>
                <a:schemeClr val="tx1">
                  <a:lumMod val="75000"/>
                  <a:lumOff val="25000"/>
                </a:schemeClr>
              </a:solidFill>
              <a:sym typeface="Roboto Slab"/>
            </a:endParaRPr>
          </a:p>
          <a:p>
            <a:pPr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 Валуйки </a:t>
            </a:r>
          </a:p>
          <a:p>
            <a:pPr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 Старый Оскол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6CBD42A7-C83A-426B-B2BF-E381AE8185F6}"/>
              </a:ext>
            </a:extLst>
          </p:cNvPr>
          <p:cNvSpPr/>
          <p:nvPr/>
        </p:nvSpPr>
        <p:spPr>
          <a:xfrm>
            <a:off x="5155244" y="4808667"/>
            <a:ext cx="1838396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37 пунктов выдачи</a:t>
            </a:r>
          </a:p>
          <a:p>
            <a:pPr marL="0" lvl="2">
              <a:buNone/>
              <a:defRPr/>
            </a:pPr>
            <a:r>
              <a:rPr lang="ru-RU" sz="1200" dirty="0">
                <a:cs typeface="Times New Roman" panose="02020603050405020304" pitchFamily="18" charset="0"/>
              </a:rPr>
              <a:t>23 ЦБС </a:t>
            </a:r>
          </a:p>
          <a:p>
            <a:pPr marL="0" lvl="2">
              <a:buNone/>
              <a:defRPr/>
            </a:pPr>
            <a:r>
              <a:rPr lang="ru-RU" sz="1200" dirty="0">
                <a:cs typeface="Times New Roman" panose="02020603050405020304" pitchFamily="18" charset="0"/>
              </a:rPr>
              <a:t>13 МО ВОС </a:t>
            </a:r>
          </a:p>
          <a:p>
            <a:pPr marL="0" lvl="2">
              <a:buNone/>
              <a:defRPr/>
            </a:pPr>
            <a:r>
              <a:rPr lang="ru-RU" sz="1200" dirty="0">
                <a:cs typeface="Times New Roman" panose="02020603050405020304" pitchFamily="18" charset="0"/>
              </a:rPr>
              <a:t>1 Белгородская школа-интернат № 23</a:t>
            </a:r>
            <a:endParaRPr lang="ru-RU" sz="1200" dirty="0">
              <a:cs typeface="Times New Roman" panose="02020603050405020304" pitchFamily="18" charset="0"/>
              <a:sym typeface="DM Sans"/>
            </a:endParaRPr>
          </a:p>
        </p:txBody>
      </p:sp>
      <p:sp>
        <p:nvSpPr>
          <p:cNvPr id="61" name="Shape 1">
            <a:extLst>
              <a:ext uri="{FF2B5EF4-FFF2-40B4-BE49-F238E27FC236}">
                <a16:creationId xmlns:a16="http://schemas.microsoft.com/office/drawing/2014/main" id="{350A92CD-07C8-4562-B5D3-6C7614AA1E6C}"/>
              </a:ext>
            </a:extLst>
          </p:cNvPr>
          <p:cNvSpPr/>
          <p:nvPr/>
        </p:nvSpPr>
        <p:spPr>
          <a:xfrm rot="5400000">
            <a:off x="7023306" y="924963"/>
            <a:ext cx="45719" cy="6494496"/>
          </a:xfrm>
          <a:prstGeom prst="roundRect">
            <a:avLst>
              <a:gd name="adj" fmla="val 713208"/>
            </a:avLst>
          </a:prstGeom>
          <a:solidFill>
            <a:srgbClr val="C1C3D0"/>
          </a:solidFill>
          <a:ln/>
        </p:spPr>
      </p:sp>
      <p:sp>
        <p:nvSpPr>
          <p:cNvPr id="63" name="Shape 2">
            <a:extLst>
              <a:ext uri="{FF2B5EF4-FFF2-40B4-BE49-F238E27FC236}">
                <a16:creationId xmlns:a16="http://schemas.microsoft.com/office/drawing/2014/main" id="{A72D3742-FB8F-4026-A87F-FDC9E7585F7C}"/>
              </a:ext>
            </a:extLst>
          </p:cNvPr>
          <p:cNvSpPr/>
          <p:nvPr/>
        </p:nvSpPr>
        <p:spPr>
          <a:xfrm rot="5400000">
            <a:off x="3628096" y="4367680"/>
            <a:ext cx="634008" cy="22860"/>
          </a:xfrm>
          <a:prstGeom prst="roundRect">
            <a:avLst>
              <a:gd name="adj" fmla="val 713208"/>
            </a:avLst>
          </a:prstGeom>
          <a:solidFill>
            <a:srgbClr val="C1C3D0"/>
          </a:solidFill>
          <a:ln/>
        </p:spPr>
      </p:sp>
      <p:sp>
        <p:nvSpPr>
          <p:cNvPr id="64" name="Shape 3">
            <a:extLst>
              <a:ext uri="{FF2B5EF4-FFF2-40B4-BE49-F238E27FC236}">
                <a16:creationId xmlns:a16="http://schemas.microsoft.com/office/drawing/2014/main" id="{21F55049-1C28-44FA-A441-81288824F4D6}"/>
              </a:ext>
            </a:extLst>
          </p:cNvPr>
          <p:cNvSpPr/>
          <p:nvPr/>
        </p:nvSpPr>
        <p:spPr>
          <a:xfrm>
            <a:off x="3754785" y="3945573"/>
            <a:ext cx="407551" cy="407551"/>
          </a:xfrm>
          <a:prstGeom prst="roundRect">
            <a:avLst>
              <a:gd name="adj" fmla="val 40005"/>
            </a:avLst>
          </a:prstGeom>
          <a:solidFill>
            <a:srgbClr val="EEEFF5"/>
          </a:solidFill>
          <a:ln/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65" name="Text 4">
            <a:extLst>
              <a:ext uri="{FF2B5EF4-FFF2-40B4-BE49-F238E27FC236}">
                <a16:creationId xmlns:a16="http://schemas.microsoft.com/office/drawing/2014/main" id="{904ACAFE-76E0-4E90-9F39-999616290FDB}"/>
              </a:ext>
            </a:extLst>
          </p:cNvPr>
          <p:cNvSpPr/>
          <p:nvPr/>
        </p:nvSpPr>
        <p:spPr>
          <a:xfrm>
            <a:off x="3890857" y="4026675"/>
            <a:ext cx="101203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250" dirty="0"/>
          </a:p>
        </p:txBody>
      </p:sp>
      <p:sp>
        <p:nvSpPr>
          <p:cNvPr id="70" name="Shape 8">
            <a:extLst>
              <a:ext uri="{FF2B5EF4-FFF2-40B4-BE49-F238E27FC236}">
                <a16:creationId xmlns:a16="http://schemas.microsoft.com/office/drawing/2014/main" id="{C4C2EEF8-D941-4289-AEF1-2B40C75A4440}"/>
              </a:ext>
            </a:extLst>
          </p:cNvPr>
          <p:cNvSpPr/>
          <p:nvPr/>
        </p:nvSpPr>
        <p:spPr>
          <a:xfrm>
            <a:off x="5880155" y="3968433"/>
            <a:ext cx="407551" cy="407551"/>
          </a:xfrm>
          <a:prstGeom prst="roundRect">
            <a:avLst>
              <a:gd name="adj" fmla="val 40005"/>
            </a:avLst>
          </a:prstGeom>
          <a:solidFill>
            <a:srgbClr val="EEEFF5"/>
          </a:solidFill>
          <a:ln/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1" name="Text 9">
            <a:extLst>
              <a:ext uri="{FF2B5EF4-FFF2-40B4-BE49-F238E27FC236}">
                <a16:creationId xmlns:a16="http://schemas.microsoft.com/office/drawing/2014/main" id="{EC6DDF5C-13E1-4B55-B06D-CDC147BD4B95}"/>
              </a:ext>
            </a:extLst>
          </p:cNvPr>
          <p:cNvSpPr/>
          <p:nvPr/>
        </p:nvSpPr>
        <p:spPr>
          <a:xfrm>
            <a:off x="6003860" y="4026481"/>
            <a:ext cx="160139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250" dirty="0"/>
          </a:p>
        </p:txBody>
      </p:sp>
      <p:sp>
        <p:nvSpPr>
          <p:cNvPr id="73" name="Shape 13">
            <a:extLst>
              <a:ext uri="{FF2B5EF4-FFF2-40B4-BE49-F238E27FC236}">
                <a16:creationId xmlns:a16="http://schemas.microsoft.com/office/drawing/2014/main" id="{F44D0A30-7A1C-48F9-AA39-B8582E1DA481}"/>
              </a:ext>
            </a:extLst>
          </p:cNvPr>
          <p:cNvSpPr/>
          <p:nvPr/>
        </p:nvSpPr>
        <p:spPr>
          <a:xfrm>
            <a:off x="7962365" y="3957502"/>
            <a:ext cx="407551" cy="407551"/>
          </a:xfrm>
          <a:prstGeom prst="roundRect">
            <a:avLst>
              <a:gd name="adj" fmla="val 40005"/>
            </a:avLst>
          </a:prstGeom>
          <a:solidFill>
            <a:srgbClr val="EEEFF5"/>
          </a:solidFill>
          <a:ln/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4" name="Text 14">
            <a:extLst>
              <a:ext uri="{FF2B5EF4-FFF2-40B4-BE49-F238E27FC236}">
                <a16:creationId xmlns:a16="http://schemas.microsoft.com/office/drawing/2014/main" id="{783ACA64-B3B7-4E95-86AA-3009A91A8828}"/>
              </a:ext>
            </a:extLst>
          </p:cNvPr>
          <p:cNvSpPr/>
          <p:nvPr/>
        </p:nvSpPr>
        <p:spPr>
          <a:xfrm>
            <a:off x="8088928" y="4033355"/>
            <a:ext cx="154424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250" dirty="0"/>
          </a:p>
        </p:txBody>
      </p:sp>
      <p:sp>
        <p:nvSpPr>
          <p:cNvPr id="76" name="Shape 2">
            <a:extLst>
              <a:ext uri="{FF2B5EF4-FFF2-40B4-BE49-F238E27FC236}">
                <a16:creationId xmlns:a16="http://schemas.microsoft.com/office/drawing/2014/main" id="{6A2AB516-47B7-4148-B438-2EA3E676E156}"/>
              </a:ext>
            </a:extLst>
          </p:cNvPr>
          <p:cNvSpPr/>
          <p:nvPr/>
        </p:nvSpPr>
        <p:spPr>
          <a:xfrm rot="5400000">
            <a:off x="9964980" y="4379889"/>
            <a:ext cx="634008" cy="22860"/>
          </a:xfrm>
          <a:prstGeom prst="roundRect">
            <a:avLst>
              <a:gd name="adj" fmla="val 713208"/>
            </a:avLst>
          </a:prstGeom>
          <a:solidFill>
            <a:srgbClr val="C1C3D0"/>
          </a:solidFill>
          <a:ln/>
        </p:spPr>
      </p:sp>
      <p:sp>
        <p:nvSpPr>
          <p:cNvPr id="81" name="Стрелка: вниз 80">
            <a:extLst>
              <a:ext uri="{FF2B5EF4-FFF2-40B4-BE49-F238E27FC236}">
                <a16:creationId xmlns:a16="http://schemas.microsoft.com/office/drawing/2014/main" id="{CCF33C09-4150-45D5-9AE5-D4DCE1FDCC88}"/>
              </a:ext>
            </a:extLst>
          </p:cNvPr>
          <p:cNvSpPr/>
          <p:nvPr/>
        </p:nvSpPr>
        <p:spPr>
          <a:xfrm>
            <a:off x="8017096" y="3567917"/>
            <a:ext cx="276224" cy="354017"/>
          </a:xfrm>
          <a:prstGeom prst="downArrow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Shape 13">
            <a:extLst>
              <a:ext uri="{FF2B5EF4-FFF2-40B4-BE49-F238E27FC236}">
                <a16:creationId xmlns:a16="http://schemas.microsoft.com/office/drawing/2014/main" id="{FE8F9928-E6E9-4C85-AEF8-B2976FA820E7}"/>
              </a:ext>
            </a:extLst>
          </p:cNvPr>
          <p:cNvSpPr/>
          <p:nvPr/>
        </p:nvSpPr>
        <p:spPr>
          <a:xfrm>
            <a:off x="10064591" y="3944292"/>
            <a:ext cx="407551" cy="407551"/>
          </a:xfrm>
          <a:prstGeom prst="roundRect">
            <a:avLst>
              <a:gd name="adj" fmla="val 40005"/>
            </a:avLst>
          </a:prstGeom>
          <a:solidFill>
            <a:srgbClr val="EEEFF5"/>
          </a:solidFill>
          <a:ln/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85" name="Text 14">
            <a:extLst>
              <a:ext uri="{FF2B5EF4-FFF2-40B4-BE49-F238E27FC236}">
                <a16:creationId xmlns:a16="http://schemas.microsoft.com/office/drawing/2014/main" id="{DF0E175F-CAA5-4597-8C5A-B910EC022089}"/>
              </a:ext>
            </a:extLst>
          </p:cNvPr>
          <p:cNvSpPr/>
          <p:nvPr/>
        </p:nvSpPr>
        <p:spPr>
          <a:xfrm>
            <a:off x="10191154" y="4012281"/>
            <a:ext cx="154424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ru-RU" sz="22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2250" dirty="0"/>
          </a:p>
        </p:txBody>
      </p:sp>
      <p:sp>
        <p:nvSpPr>
          <p:cNvPr id="90" name="Стрелка: вниз 89">
            <a:extLst>
              <a:ext uri="{FF2B5EF4-FFF2-40B4-BE49-F238E27FC236}">
                <a16:creationId xmlns:a16="http://schemas.microsoft.com/office/drawing/2014/main" id="{6A6C966D-669E-496B-8B53-E2CE95502B48}"/>
              </a:ext>
            </a:extLst>
          </p:cNvPr>
          <p:cNvSpPr/>
          <p:nvPr/>
        </p:nvSpPr>
        <p:spPr>
          <a:xfrm>
            <a:off x="1651460" y="3555809"/>
            <a:ext cx="276224" cy="354017"/>
          </a:xfrm>
          <a:prstGeom prst="downArrow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Заголовок 1">
            <a:extLst>
              <a:ext uri="{FF2B5EF4-FFF2-40B4-BE49-F238E27FC236}">
                <a16:creationId xmlns:a16="http://schemas.microsoft.com/office/drawing/2014/main" id="{B6E50997-2F5C-4FCC-9205-A118132462F3}"/>
              </a:ext>
            </a:extLst>
          </p:cNvPr>
          <p:cNvSpPr txBox="1">
            <a:spLocks/>
          </p:cNvSpPr>
          <p:nvPr/>
        </p:nvSpPr>
        <p:spPr>
          <a:xfrm>
            <a:off x="843445" y="383612"/>
            <a:ext cx="356847" cy="293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endParaRPr lang="ru-RU" sz="2400" b="1" dirty="0">
              <a:solidFill>
                <a:srgbClr val="44546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4FCD25-7FC0-46B3-A198-2F92F34A7B60}"/>
              </a:ext>
            </a:extLst>
          </p:cNvPr>
          <p:cNvSpPr txBox="1"/>
          <p:nvPr/>
        </p:nvSpPr>
        <p:spPr>
          <a:xfrm>
            <a:off x="4772721" y="194154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419224B-F1B1-4830-9D0C-3ACB7C112150}"/>
              </a:ext>
            </a:extLst>
          </p:cNvPr>
          <p:cNvSpPr txBox="1"/>
          <p:nvPr/>
        </p:nvSpPr>
        <p:spPr>
          <a:xfrm>
            <a:off x="6906637" y="1949796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CC04364-1D62-4EBC-B425-1008E65E1C0B}"/>
              </a:ext>
            </a:extLst>
          </p:cNvPr>
          <p:cNvSpPr txBox="1"/>
          <p:nvPr/>
        </p:nvSpPr>
        <p:spPr>
          <a:xfrm>
            <a:off x="9030471" y="195901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Книги на полке">
            <a:extLst>
              <a:ext uri="{FF2B5EF4-FFF2-40B4-BE49-F238E27FC236}">
                <a16:creationId xmlns:a16="http://schemas.microsoft.com/office/drawing/2014/main" id="{73D51E37-1A8C-4147-856B-DF71DB5B9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87937" y="1444958"/>
            <a:ext cx="662031" cy="662031"/>
          </a:xfrm>
          <a:prstGeom prst="rect">
            <a:avLst/>
          </a:prstGeom>
        </p:spPr>
      </p:pic>
      <p:sp>
        <p:nvSpPr>
          <p:cNvPr id="83" name="Блок-схема: процесс 82">
            <a:extLst>
              <a:ext uri="{FF2B5EF4-FFF2-40B4-BE49-F238E27FC236}">
                <a16:creationId xmlns:a16="http://schemas.microsoft.com/office/drawing/2014/main" id="{37CE141A-EEB6-4170-A440-DB3E0245D098}"/>
              </a:ext>
            </a:extLst>
          </p:cNvPr>
          <p:cNvSpPr/>
          <p:nvPr/>
        </p:nvSpPr>
        <p:spPr>
          <a:xfrm>
            <a:off x="9524203" y="1329349"/>
            <a:ext cx="1857375" cy="787400"/>
          </a:xfrm>
          <a:prstGeom prst="flowChartProcess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pic>
        <p:nvPicPr>
          <p:cNvPr id="8" name="Рисунок 7" descr="Беспроводной маршрутизатор">
            <a:extLst>
              <a:ext uri="{FF2B5EF4-FFF2-40B4-BE49-F238E27FC236}">
                <a16:creationId xmlns:a16="http://schemas.microsoft.com/office/drawing/2014/main" id="{B9B4FC4F-D60F-4D04-9342-02E37EC4E6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53425" y="1404332"/>
            <a:ext cx="637434" cy="6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7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A0F37-91F1-47E1-9F62-65403184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8" name="Google Shape;7172;p61">
            <a:extLst>
              <a:ext uri="{FF2B5EF4-FFF2-40B4-BE49-F238E27FC236}">
                <a16:creationId xmlns:a16="http://schemas.microsoft.com/office/drawing/2014/main" id="{31C7AE58-E5DD-4C54-A468-1ABF3D708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154644"/>
              </p:ext>
            </p:extLst>
          </p:nvPr>
        </p:nvGraphicFramePr>
        <p:xfrm>
          <a:off x="586596" y="1421699"/>
          <a:ext cx="10938927" cy="39994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593">
                  <a:extLst>
                    <a:ext uri="{9D8B030D-6E8A-4147-A177-3AD203B41FA5}">
                      <a16:colId xmlns:a16="http://schemas.microsoft.com/office/drawing/2014/main" val="997215889"/>
                    </a:ext>
                  </a:extLst>
                </a:gridCol>
                <a:gridCol w="2072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9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8971">
                  <a:extLst>
                    <a:ext uri="{9D8B030D-6E8A-4147-A177-3AD203B41FA5}">
                      <a16:colId xmlns:a16="http://schemas.microsoft.com/office/drawing/2014/main" val="2797946814"/>
                    </a:ext>
                  </a:extLst>
                </a:gridCol>
              </a:tblGrid>
              <a:tr h="5759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matic SC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matic SC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matic SC"/>
                          <a:cs typeface="Arial" panose="020B0604020202020204" pitchFamily="34" charset="0"/>
                          <a:sym typeface="Amatic SC"/>
                        </a:rPr>
                        <a:t>2021</a:t>
                      </a:r>
                      <a:endParaRPr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matic SC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matic SC"/>
                          <a:cs typeface="Arial" panose="020B0604020202020204" pitchFamily="34" charset="0"/>
                          <a:sym typeface="Amatic SC"/>
                        </a:rPr>
                        <a:t>2022</a:t>
                      </a:r>
                      <a:endParaRPr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matic SC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152400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matic SC"/>
                          <a:cs typeface="Arial" panose="020B0604020202020204" pitchFamily="34" charset="0"/>
                          <a:sym typeface="Amatic SC"/>
                        </a:rPr>
                        <a:t>2023</a:t>
                      </a:r>
                      <a:endParaRPr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matic SC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matic SC"/>
                          <a:cs typeface="Arial" panose="020B0604020202020204" pitchFamily="34" charset="0"/>
                          <a:sym typeface="Amatic SC"/>
                        </a:rPr>
                        <a:t>2024</a:t>
                      </a:r>
                      <a:endParaRPr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matic SC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96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Пользователи</a:t>
                      </a:r>
                      <a:endParaRPr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matic SC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968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473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477 (+4)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294 (-183)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9088">
                <a:tc gridSpan="2"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Посещения</a:t>
                      </a:r>
                      <a:endParaRPr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215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стационар – 36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212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 стационара – 40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405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удаленно через Интернет – 38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598</a:t>
                      </a:r>
                      <a:endParaRPr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matic SC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</a:t>
                      </a: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781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стационар – 39</a:t>
                      </a:r>
                      <a:r>
                        <a:rPr lang="en-US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 стационара – 26</a:t>
                      </a:r>
                      <a:r>
                        <a:rPr lang="en-US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424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удаленно через Интернет -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  <a:r>
                        <a:rPr lang="en-US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467</a:t>
                      </a:r>
                      <a:endParaRPr sz="12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стационар - 36570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 стационара - 31305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удаленно через Интернет -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62228</a:t>
                      </a:r>
                      <a:endParaRPr sz="1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138</a:t>
                      </a: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093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стационар – 30</a:t>
                      </a:r>
                      <a:r>
                        <a:rPr lang="en-US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636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 стационара - 33139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удаленно через Интернет -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</a:t>
                      </a:r>
                      <a:r>
                        <a:rPr lang="en-US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318</a:t>
                      </a:r>
                      <a:endParaRPr sz="12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295">
                <a:tc gridSpan="2"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Посещения на мероприятиях</a:t>
                      </a:r>
                      <a:endParaRPr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767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362 (+1190)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162</a:t>
                      </a: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39 (-1123)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35483"/>
                  </a:ext>
                </a:extLst>
              </a:tr>
              <a:tr h="395996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Мероприятия</a:t>
                      </a:r>
                      <a:endParaRPr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703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673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558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996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matic SC"/>
                        </a:rPr>
                        <a:t>Библиотечный фонд</a:t>
                      </a:r>
                      <a:endParaRPr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196227</a:t>
                      </a:r>
                      <a:endParaRPr lang="ru-RU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201052</a:t>
                      </a:r>
                      <a:endParaRPr lang="ru-RU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201120</a:t>
                      </a:r>
                      <a:endParaRPr lang="ru-RU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/>
                          <a:cs typeface="Arial" panose="020B0604020202020204" pitchFamily="34" charset="0"/>
                        </a:rPr>
                        <a:t>202214</a:t>
                      </a:r>
                      <a:endParaRPr lang="ru-RU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69308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054EC9D-3C8B-4C53-B445-ACEF5D27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114" y="516400"/>
            <a:ext cx="7810996" cy="2939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показатели работы библиотеки</a:t>
            </a:r>
          </a:p>
        </p:txBody>
      </p:sp>
      <p:sp>
        <p:nvSpPr>
          <p:cNvPr id="10" name="Google Shape;1379;p81">
            <a:extLst>
              <a:ext uri="{FF2B5EF4-FFF2-40B4-BE49-F238E27FC236}">
                <a16:creationId xmlns:a16="http://schemas.microsoft.com/office/drawing/2014/main" id="{3425C90B-C20C-432F-9BFA-2403EE460963}"/>
              </a:ext>
            </a:extLst>
          </p:cNvPr>
          <p:cNvSpPr/>
          <p:nvPr/>
        </p:nvSpPr>
        <p:spPr>
          <a:xfrm>
            <a:off x="0" y="6508912"/>
            <a:ext cx="12192000" cy="350283"/>
          </a:xfrm>
          <a:custGeom>
            <a:avLst/>
            <a:gdLst/>
            <a:ahLst/>
            <a:cxnLst/>
            <a:rect l="l" t="t" r="r" b="b"/>
            <a:pathLst>
              <a:path w="16911" h="3199" extrusionOk="0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380;p81">
            <a:extLst>
              <a:ext uri="{FF2B5EF4-FFF2-40B4-BE49-F238E27FC236}">
                <a16:creationId xmlns:a16="http://schemas.microsoft.com/office/drawing/2014/main" id="{FA7EA912-79E1-43AF-817A-2A43FAD72436}"/>
              </a:ext>
            </a:extLst>
          </p:cNvPr>
          <p:cNvSpPr/>
          <p:nvPr/>
        </p:nvSpPr>
        <p:spPr>
          <a:xfrm>
            <a:off x="1" y="6246720"/>
            <a:ext cx="2981990" cy="467916"/>
          </a:xfrm>
          <a:custGeom>
            <a:avLst/>
            <a:gdLst/>
            <a:ahLst/>
            <a:cxnLst/>
            <a:rect l="l" t="t" r="r" b="b"/>
            <a:pathLst>
              <a:path w="5809" h="3199" extrusionOk="0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1C7C3A4-35EF-4D2A-9CE7-4C92493D347B}"/>
              </a:ext>
            </a:extLst>
          </p:cNvPr>
          <p:cNvSpPr/>
          <p:nvPr/>
        </p:nvSpPr>
        <p:spPr>
          <a:xfrm>
            <a:off x="299693" y="6296011"/>
            <a:ext cx="212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БИБЛИОТЕКА</a:t>
            </a:r>
          </a:p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слепых им. В.Я. Ерошенко</a:t>
            </a:r>
          </a:p>
        </p:txBody>
      </p:sp>
      <p:sp>
        <p:nvSpPr>
          <p:cNvPr id="13" name="Google Shape;3399;p82">
            <a:extLst>
              <a:ext uri="{FF2B5EF4-FFF2-40B4-BE49-F238E27FC236}">
                <a16:creationId xmlns:a16="http://schemas.microsoft.com/office/drawing/2014/main" id="{EA781069-FCCA-4FDD-BD7B-2F94A0F031F8}"/>
              </a:ext>
            </a:extLst>
          </p:cNvPr>
          <p:cNvSpPr/>
          <p:nvPr/>
        </p:nvSpPr>
        <p:spPr>
          <a:xfrm flipH="1">
            <a:off x="65008" y="6314771"/>
            <a:ext cx="217431" cy="316068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4546A"/>
              </a:solidFill>
            </a:endParaRPr>
          </a:p>
        </p:txBody>
      </p:sp>
      <p:grpSp>
        <p:nvGrpSpPr>
          <p:cNvPr id="15" name="Google Shape;8210;p64">
            <a:extLst>
              <a:ext uri="{FF2B5EF4-FFF2-40B4-BE49-F238E27FC236}">
                <a16:creationId xmlns:a16="http://schemas.microsoft.com/office/drawing/2014/main" id="{300075F3-D192-404B-A4B7-B9A605AA37C6}"/>
              </a:ext>
            </a:extLst>
          </p:cNvPr>
          <p:cNvGrpSpPr/>
          <p:nvPr/>
        </p:nvGrpSpPr>
        <p:grpSpPr>
          <a:xfrm rot="16200000" flipH="1">
            <a:off x="10416959" y="-1455863"/>
            <a:ext cx="2480154" cy="2464494"/>
            <a:chOff x="727421" y="2828315"/>
            <a:chExt cx="1695374" cy="1560837"/>
          </a:xfrm>
          <a:solidFill>
            <a:schemeClr val="bg1"/>
          </a:solidFill>
        </p:grpSpPr>
        <p:grpSp>
          <p:nvGrpSpPr>
            <p:cNvPr id="16" name="Google Shape;8211;p64">
              <a:extLst>
                <a:ext uri="{FF2B5EF4-FFF2-40B4-BE49-F238E27FC236}">
                  <a16:creationId xmlns:a16="http://schemas.microsoft.com/office/drawing/2014/main" id="{85B8F051-E7CE-4D17-9DDD-FEEE81D467EF}"/>
                </a:ext>
              </a:extLst>
            </p:cNvPr>
            <p:cNvGrpSpPr/>
            <p:nvPr/>
          </p:nvGrpSpPr>
          <p:grpSpPr>
            <a:xfrm>
              <a:off x="819108" y="2882501"/>
              <a:ext cx="103104" cy="1426186"/>
              <a:chOff x="4674013" y="3100904"/>
              <a:chExt cx="122758" cy="1698043"/>
            </a:xfrm>
            <a:grpFill/>
          </p:grpSpPr>
          <p:sp>
            <p:nvSpPr>
              <p:cNvPr id="68" name="Google Shape;8212;p64">
                <a:extLst>
                  <a:ext uri="{FF2B5EF4-FFF2-40B4-BE49-F238E27FC236}">
                    <a16:creationId xmlns:a16="http://schemas.microsoft.com/office/drawing/2014/main" id="{D7E62683-2095-482E-BDE1-7D368BC645A6}"/>
                  </a:ext>
                </a:extLst>
              </p:cNvPr>
              <p:cNvSpPr/>
              <p:nvPr/>
            </p:nvSpPr>
            <p:spPr>
              <a:xfrm>
                <a:off x="46740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13;p64">
                <a:extLst>
                  <a:ext uri="{FF2B5EF4-FFF2-40B4-BE49-F238E27FC236}">
                    <a16:creationId xmlns:a16="http://schemas.microsoft.com/office/drawing/2014/main" id="{7A6FFE0A-DDB6-4165-AEE4-1542585C7A53}"/>
                  </a:ext>
                </a:extLst>
              </p:cNvPr>
              <p:cNvSpPr/>
              <p:nvPr/>
            </p:nvSpPr>
            <p:spPr>
              <a:xfrm>
                <a:off x="46740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14;p64">
                <a:extLst>
                  <a:ext uri="{FF2B5EF4-FFF2-40B4-BE49-F238E27FC236}">
                    <a16:creationId xmlns:a16="http://schemas.microsoft.com/office/drawing/2014/main" id="{B9618EEB-8CBC-4A61-9EE8-A3CD62C06B48}"/>
                  </a:ext>
                </a:extLst>
              </p:cNvPr>
              <p:cNvSpPr/>
              <p:nvPr/>
            </p:nvSpPr>
            <p:spPr>
              <a:xfrm>
                <a:off x="46740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15;p64">
                <a:extLst>
                  <a:ext uri="{FF2B5EF4-FFF2-40B4-BE49-F238E27FC236}">
                    <a16:creationId xmlns:a16="http://schemas.microsoft.com/office/drawing/2014/main" id="{AB5BCADE-516F-44E5-AF63-FCD58CDFC78B}"/>
                  </a:ext>
                </a:extLst>
              </p:cNvPr>
              <p:cNvSpPr/>
              <p:nvPr/>
            </p:nvSpPr>
            <p:spPr>
              <a:xfrm>
                <a:off x="46740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16;p64">
                <a:extLst>
                  <a:ext uri="{FF2B5EF4-FFF2-40B4-BE49-F238E27FC236}">
                    <a16:creationId xmlns:a16="http://schemas.microsoft.com/office/drawing/2014/main" id="{B5DC3FD3-B21C-49ED-BEBB-9A5B62BFB7C3}"/>
                  </a:ext>
                </a:extLst>
              </p:cNvPr>
              <p:cNvSpPr/>
              <p:nvPr/>
            </p:nvSpPr>
            <p:spPr>
              <a:xfrm>
                <a:off x="46740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17;p64">
                <a:extLst>
                  <a:ext uri="{FF2B5EF4-FFF2-40B4-BE49-F238E27FC236}">
                    <a16:creationId xmlns:a16="http://schemas.microsoft.com/office/drawing/2014/main" id="{D06D8521-60AD-4326-A400-059AAC4005DC}"/>
                  </a:ext>
                </a:extLst>
              </p:cNvPr>
              <p:cNvSpPr/>
              <p:nvPr/>
            </p:nvSpPr>
            <p:spPr>
              <a:xfrm>
                <a:off x="46740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8218;p64">
                <a:extLst>
                  <a:ext uri="{FF2B5EF4-FFF2-40B4-BE49-F238E27FC236}">
                    <a16:creationId xmlns:a16="http://schemas.microsoft.com/office/drawing/2014/main" id="{59808A26-4385-46FF-AA6D-B8E313DDD530}"/>
                  </a:ext>
                </a:extLst>
              </p:cNvPr>
              <p:cNvSpPr/>
              <p:nvPr/>
            </p:nvSpPr>
            <p:spPr>
              <a:xfrm>
                <a:off x="46740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8219;p64">
              <a:extLst>
                <a:ext uri="{FF2B5EF4-FFF2-40B4-BE49-F238E27FC236}">
                  <a16:creationId xmlns:a16="http://schemas.microsoft.com/office/drawing/2014/main" id="{3F043633-F551-496F-A176-C5F32EEB0AEC}"/>
                </a:ext>
              </a:extLst>
            </p:cNvPr>
            <p:cNvGrpSpPr/>
            <p:nvPr/>
          </p:nvGrpSpPr>
          <p:grpSpPr>
            <a:xfrm>
              <a:off x="1062475" y="2882501"/>
              <a:ext cx="103104" cy="1426186"/>
              <a:chOff x="4940438" y="3100904"/>
              <a:chExt cx="122758" cy="1698043"/>
            </a:xfrm>
            <a:grpFill/>
          </p:grpSpPr>
          <p:sp>
            <p:nvSpPr>
              <p:cNvPr id="61" name="Google Shape;8220;p64">
                <a:extLst>
                  <a:ext uri="{FF2B5EF4-FFF2-40B4-BE49-F238E27FC236}">
                    <a16:creationId xmlns:a16="http://schemas.microsoft.com/office/drawing/2014/main" id="{EEC4D3EB-724A-4E54-BEC1-01EFFB7DB626}"/>
                  </a:ext>
                </a:extLst>
              </p:cNvPr>
              <p:cNvSpPr/>
              <p:nvPr/>
            </p:nvSpPr>
            <p:spPr>
              <a:xfrm>
                <a:off x="4940438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221;p64">
                <a:extLst>
                  <a:ext uri="{FF2B5EF4-FFF2-40B4-BE49-F238E27FC236}">
                    <a16:creationId xmlns:a16="http://schemas.microsoft.com/office/drawing/2014/main" id="{E59B7727-BC02-4CD1-8224-6E092F8A9039}"/>
                  </a:ext>
                </a:extLst>
              </p:cNvPr>
              <p:cNvSpPr/>
              <p:nvPr/>
            </p:nvSpPr>
            <p:spPr>
              <a:xfrm>
                <a:off x="4940438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222;p64">
                <a:extLst>
                  <a:ext uri="{FF2B5EF4-FFF2-40B4-BE49-F238E27FC236}">
                    <a16:creationId xmlns:a16="http://schemas.microsoft.com/office/drawing/2014/main" id="{7573A79F-6D7B-4BAE-82FF-11EB80C79A3A}"/>
                  </a:ext>
                </a:extLst>
              </p:cNvPr>
              <p:cNvSpPr/>
              <p:nvPr/>
            </p:nvSpPr>
            <p:spPr>
              <a:xfrm>
                <a:off x="4940438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223;p64">
                <a:extLst>
                  <a:ext uri="{FF2B5EF4-FFF2-40B4-BE49-F238E27FC236}">
                    <a16:creationId xmlns:a16="http://schemas.microsoft.com/office/drawing/2014/main" id="{F1065D81-3346-490C-814A-480DAFF48710}"/>
                  </a:ext>
                </a:extLst>
              </p:cNvPr>
              <p:cNvSpPr/>
              <p:nvPr/>
            </p:nvSpPr>
            <p:spPr>
              <a:xfrm>
                <a:off x="4940438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224;p64">
                <a:extLst>
                  <a:ext uri="{FF2B5EF4-FFF2-40B4-BE49-F238E27FC236}">
                    <a16:creationId xmlns:a16="http://schemas.microsoft.com/office/drawing/2014/main" id="{54EDAD56-8EEA-4C03-929D-053D0B256B67}"/>
                  </a:ext>
                </a:extLst>
              </p:cNvPr>
              <p:cNvSpPr/>
              <p:nvPr/>
            </p:nvSpPr>
            <p:spPr>
              <a:xfrm>
                <a:off x="4940438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25;p64">
                <a:extLst>
                  <a:ext uri="{FF2B5EF4-FFF2-40B4-BE49-F238E27FC236}">
                    <a16:creationId xmlns:a16="http://schemas.microsoft.com/office/drawing/2014/main" id="{29C6FEDA-BCC9-4276-9449-3EBE6210958B}"/>
                  </a:ext>
                </a:extLst>
              </p:cNvPr>
              <p:cNvSpPr/>
              <p:nvPr/>
            </p:nvSpPr>
            <p:spPr>
              <a:xfrm>
                <a:off x="4940438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26;p64">
                <a:extLst>
                  <a:ext uri="{FF2B5EF4-FFF2-40B4-BE49-F238E27FC236}">
                    <a16:creationId xmlns:a16="http://schemas.microsoft.com/office/drawing/2014/main" id="{E313C9A9-FFC4-4978-A285-076CAC120A46}"/>
                  </a:ext>
                </a:extLst>
              </p:cNvPr>
              <p:cNvSpPr/>
              <p:nvPr/>
            </p:nvSpPr>
            <p:spPr>
              <a:xfrm>
                <a:off x="4940438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8227;p64">
              <a:extLst>
                <a:ext uri="{FF2B5EF4-FFF2-40B4-BE49-F238E27FC236}">
                  <a16:creationId xmlns:a16="http://schemas.microsoft.com/office/drawing/2014/main" id="{4464ABED-F96B-4E01-A2A0-4E69563AB43B}"/>
                </a:ext>
              </a:extLst>
            </p:cNvPr>
            <p:cNvGrpSpPr/>
            <p:nvPr/>
          </p:nvGrpSpPr>
          <p:grpSpPr>
            <a:xfrm>
              <a:off x="1299324" y="2882501"/>
              <a:ext cx="103104" cy="1426186"/>
              <a:chOff x="5206863" y="3100904"/>
              <a:chExt cx="122758" cy="1698043"/>
            </a:xfrm>
            <a:grpFill/>
          </p:grpSpPr>
          <p:sp>
            <p:nvSpPr>
              <p:cNvPr id="54" name="Google Shape;8228;p64">
                <a:extLst>
                  <a:ext uri="{FF2B5EF4-FFF2-40B4-BE49-F238E27FC236}">
                    <a16:creationId xmlns:a16="http://schemas.microsoft.com/office/drawing/2014/main" id="{630C584F-A2A9-4CFE-AF85-664F1C46A0EC}"/>
                  </a:ext>
                </a:extLst>
              </p:cNvPr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229;p64">
                <a:extLst>
                  <a:ext uri="{FF2B5EF4-FFF2-40B4-BE49-F238E27FC236}">
                    <a16:creationId xmlns:a16="http://schemas.microsoft.com/office/drawing/2014/main" id="{FE0BAF4E-0939-45CB-A30B-A74D4839FAD4}"/>
                  </a:ext>
                </a:extLst>
              </p:cNvPr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230;p64">
                <a:extLst>
                  <a:ext uri="{FF2B5EF4-FFF2-40B4-BE49-F238E27FC236}">
                    <a16:creationId xmlns:a16="http://schemas.microsoft.com/office/drawing/2014/main" id="{FC08FE4C-491C-4DF6-A745-C360DA34AF0E}"/>
                  </a:ext>
                </a:extLst>
              </p:cNvPr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231;p64">
                <a:extLst>
                  <a:ext uri="{FF2B5EF4-FFF2-40B4-BE49-F238E27FC236}">
                    <a16:creationId xmlns:a16="http://schemas.microsoft.com/office/drawing/2014/main" id="{B5A642CD-4EF4-482E-996D-C4434DBDA2B9}"/>
                  </a:ext>
                </a:extLst>
              </p:cNvPr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232;p64">
                <a:extLst>
                  <a:ext uri="{FF2B5EF4-FFF2-40B4-BE49-F238E27FC236}">
                    <a16:creationId xmlns:a16="http://schemas.microsoft.com/office/drawing/2014/main" id="{48FF0BE8-4B59-4BE4-982E-8984C00CA088}"/>
                  </a:ext>
                </a:extLst>
              </p:cNvPr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233;p64">
                <a:extLst>
                  <a:ext uri="{FF2B5EF4-FFF2-40B4-BE49-F238E27FC236}">
                    <a16:creationId xmlns:a16="http://schemas.microsoft.com/office/drawing/2014/main" id="{AAF51B1A-D2FC-459E-9179-9EEA20C78355}"/>
                  </a:ext>
                </a:extLst>
              </p:cNvPr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234;p64">
                <a:extLst>
                  <a:ext uri="{FF2B5EF4-FFF2-40B4-BE49-F238E27FC236}">
                    <a16:creationId xmlns:a16="http://schemas.microsoft.com/office/drawing/2014/main" id="{8F7F1C22-6C4F-4E64-9519-868A6180B4DA}"/>
                  </a:ext>
                </a:extLst>
              </p:cNvPr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8235;p64">
              <a:extLst>
                <a:ext uri="{FF2B5EF4-FFF2-40B4-BE49-F238E27FC236}">
                  <a16:creationId xmlns:a16="http://schemas.microsoft.com/office/drawing/2014/main" id="{E778C0DD-047E-4033-A584-B5AF371E2714}"/>
                </a:ext>
              </a:extLst>
            </p:cNvPr>
            <p:cNvGrpSpPr/>
            <p:nvPr/>
          </p:nvGrpSpPr>
          <p:grpSpPr>
            <a:xfrm>
              <a:off x="1786057" y="2882501"/>
              <a:ext cx="103104" cy="1426186"/>
              <a:chOff x="6006138" y="3143629"/>
              <a:chExt cx="122758" cy="1698043"/>
            </a:xfrm>
            <a:grpFill/>
          </p:grpSpPr>
          <p:sp>
            <p:nvSpPr>
              <p:cNvPr id="47" name="Google Shape;8236;p64">
                <a:extLst>
                  <a:ext uri="{FF2B5EF4-FFF2-40B4-BE49-F238E27FC236}">
                    <a16:creationId xmlns:a16="http://schemas.microsoft.com/office/drawing/2014/main" id="{F136F4ED-8525-4C30-9BCF-EC37949FD43E}"/>
                  </a:ext>
                </a:extLst>
              </p:cNvPr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237;p64">
                <a:extLst>
                  <a:ext uri="{FF2B5EF4-FFF2-40B4-BE49-F238E27FC236}">
                    <a16:creationId xmlns:a16="http://schemas.microsoft.com/office/drawing/2014/main" id="{CF05EEEA-E7EE-4545-9BF6-4912823F2FE3}"/>
                  </a:ext>
                </a:extLst>
              </p:cNvPr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238;p64">
                <a:extLst>
                  <a:ext uri="{FF2B5EF4-FFF2-40B4-BE49-F238E27FC236}">
                    <a16:creationId xmlns:a16="http://schemas.microsoft.com/office/drawing/2014/main" id="{D8D99D4A-FBD5-4DF7-B4C1-DB92FD02FA04}"/>
                  </a:ext>
                </a:extLst>
              </p:cNvPr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239;p64">
                <a:extLst>
                  <a:ext uri="{FF2B5EF4-FFF2-40B4-BE49-F238E27FC236}">
                    <a16:creationId xmlns:a16="http://schemas.microsoft.com/office/drawing/2014/main" id="{7D253A9B-9275-4ABD-B053-16A33FE3F811}"/>
                  </a:ext>
                </a:extLst>
              </p:cNvPr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240;p64">
                <a:extLst>
                  <a:ext uri="{FF2B5EF4-FFF2-40B4-BE49-F238E27FC236}">
                    <a16:creationId xmlns:a16="http://schemas.microsoft.com/office/drawing/2014/main" id="{156B9828-29C6-4692-BA2B-C7F1177DAD2C}"/>
                  </a:ext>
                </a:extLst>
              </p:cNvPr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241;p64">
                <a:extLst>
                  <a:ext uri="{FF2B5EF4-FFF2-40B4-BE49-F238E27FC236}">
                    <a16:creationId xmlns:a16="http://schemas.microsoft.com/office/drawing/2014/main" id="{6BC18CE2-7061-424D-9ACC-6BB924FABC70}"/>
                  </a:ext>
                </a:extLst>
              </p:cNvPr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242;p64">
                <a:extLst>
                  <a:ext uri="{FF2B5EF4-FFF2-40B4-BE49-F238E27FC236}">
                    <a16:creationId xmlns:a16="http://schemas.microsoft.com/office/drawing/2014/main" id="{0A27D80B-3684-4390-979F-038D8CB5E0E0}"/>
                  </a:ext>
                </a:extLst>
              </p:cNvPr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8243;p64">
              <a:extLst>
                <a:ext uri="{FF2B5EF4-FFF2-40B4-BE49-F238E27FC236}">
                  <a16:creationId xmlns:a16="http://schemas.microsoft.com/office/drawing/2014/main" id="{116D3D61-09B2-4403-BD92-434563B9D2E7}"/>
                </a:ext>
              </a:extLst>
            </p:cNvPr>
            <p:cNvGrpSpPr/>
            <p:nvPr/>
          </p:nvGrpSpPr>
          <p:grpSpPr>
            <a:xfrm>
              <a:off x="2029422" y="2882501"/>
              <a:ext cx="103104" cy="1426186"/>
              <a:chOff x="6805413" y="3100904"/>
              <a:chExt cx="122758" cy="1698043"/>
            </a:xfrm>
            <a:grpFill/>
          </p:grpSpPr>
          <p:sp>
            <p:nvSpPr>
              <p:cNvPr id="40" name="Google Shape;8244;p64">
                <a:extLst>
                  <a:ext uri="{FF2B5EF4-FFF2-40B4-BE49-F238E27FC236}">
                    <a16:creationId xmlns:a16="http://schemas.microsoft.com/office/drawing/2014/main" id="{95B67958-A67A-4066-9B3B-44C422F5A48F}"/>
                  </a:ext>
                </a:extLst>
              </p:cNvPr>
              <p:cNvSpPr/>
              <p:nvPr/>
            </p:nvSpPr>
            <p:spPr>
              <a:xfrm>
                <a:off x="68054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245;p64">
                <a:extLst>
                  <a:ext uri="{FF2B5EF4-FFF2-40B4-BE49-F238E27FC236}">
                    <a16:creationId xmlns:a16="http://schemas.microsoft.com/office/drawing/2014/main" id="{2B362D7D-2D11-4D2A-93D4-9622126CA32E}"/>
                  </a:ext>
                </a:extLst>
              </p:cNvPr>
              <p:cNvSpPr/>
              <p:nvPr/>
            </p:nvSpPr>
            <p:spPr>
              <a:xfrm>
                <a:off x="68054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246;p64">
                <a:extLst>
                  <a:ext uri="{FF2B5EF4-FFF2-40B4-BE49-F238E27FC236}">
                    <a16:creationId xmlns:a16="http://schemas.microsoft.com/office/drawing/2014/main" id="{7221578D-0582-4840-AE96-13CA35B4F3AE}"/>
                  </a:ext>
                </a:extLst>
              </p:cNvPr>
              <p:cNvSpPr/>
              <p:nvPr/>
            </p:nvSpPr>
            <p:spPr>
              <a:xfrm>
                <a:off x="68054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8247;p64">
                <a:extLst>
                  <a:ext uri="{FF2B5EF4-FFF2-40B4-BE49-F238E27FC236}">
                    <a16:creationId xmlns:a16="http://schemas.microsoft.com/office/drawing/2014/main" id="{2E2BEB5A-0993-4B61-BD32-F1DFF00BE3E8}"/>
                  </a:ext>
                </a:extLst>
              </p:cNvPr>
              <p:cNvSpPr/>
              <p:nvPr/>
            </p:nvSpPr>
            <p:spPr>
              <a:xfrm>
                <a:off x="68054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248;p64">
                <a:extLst>
                  <a:ext uri="{FF2B5EF4-FFF2-40B4-BE49-F238E27FC236}">
                    <a16:creationId xmlns:a16="http://schemas.microsoft.com/office/drawing/2014/main" id="{464CC10C-20A4-433A-8168-5FDF5EA08D31}"/>
                  </a:ext>
                </a:extLst>
              </p:cNvPr>
              <p:cNvSpPr/>
              <p:nvPr/>
            </p:nvSpPr>
            <p:spPr>
              <a:xfrm>
                <a:off x="68054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8249;p64">
                <a:extLst>
                  <a:ext uri="{FF2B5EF4-FFF2-40B4-BE49-F238E27FC236}">
                    <a16:creationId xmlns:a16="http://schemas.microsoft.com/office/drawing/2014/main" id="{F2B4B517-666D-4C28-82FC-0B1DD76A40B4}"/>
                  </a:ext>
                </a:extLst>
              </p:cNvPr>
              <p:cNvSpPr/>
              <p:nvPr/>
            </p:nvSpPr>
            <p:spPr>
              <a:xfrm>
                <a:off x="68054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250;p64">
                <a:extLst>
                  <a:ext uri="{FF2B5EF4-FFF2-40B4-BE49-F238E27FC236}">
                    <a16:creationId xmlns:a16="http://schemas.microsoft.com/office/drawing/2014/main" id="{7B04D88F-E63A-41EB-B8FA-C43F44CBFEEE}"/>
                  </a:ext>
                </a:extLst>
              </p:cNvPr>
              <p:cNvSpPr/>
              <p:nvPr/>
            </p:nvSpPr>
            <p:spPr>
              <a:xfrm>
                <a:off x="68054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8251;p64">
              <a:extLst>
                <a:ext uri="{FF2B5EF4-FFF2-40B4-BE49-F238E27FC236}">
                  <a16:creationId xmlns:a16="http://schemas.microsoft.com/office/drawing/2014/main" id="{F9A39759-22AD-4D53-9D1D-C0F018847ACE}"/>
                </a:ext>
              </a:extLst>
            </p:cNvPr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  <a:grpFill/>
          </p:grpSpPr>
          <p:cxnSp>
            <p:nvCxnSpPr>
              <p:cNvPr id="38" name="Google Shape;8252;p64">
                <a:extLst>
                  <a:ext uri="{FF2B5EF4-FFF2-40B4-BE49-F238E27FC236}">
                    <a16:creationId xmlns:a16="http://schemas.microsoft.com/office/drawing/2014/main" id="{77F8C305-CFD9-4BDE-BE32-0DC3192A6814}"/>
                  </a:ext>
                </a:extLst>
              </p:cNvPr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grp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8253;p64">
                <a:extLst>
                  <a:ext uri="{FF2B5EF4-FFF2-40B4-BE49-F238E27FC236}">
                    <a16:creationId xmlns:a16="http://schemas.microsoft.com/office/drawing/2014/main" id="{1CE83401-4DEC-458E-8136-2237C0975633}"/>
                  </a:ext>
                </a:extLst>
              </p:cNvPr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grp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Google Shape;8254;p64">
              <a:extLst>
                <a:ext uri="{FF2B5EF4-FFF2-40B4-BE49-F238E27FC236}">
                  <a16:creationId xmlns:a16="http://schemas.microsoft.com/office/drawing/2014/main" id="{2627FF43-6C8C-40C4-93DF-42FC3B310A13}"/>
                </a:ext>
              </a:extLst>
            </p:cNvPr>
            <p:cNvGrpSpPr/>
            <p:nvPr/>
          </p:nvGrpSpPr>
          <p:grpSpPr>
            <a:xfrm>
              <a:off x="2272795" y="2882501"/>
              <a:ext cx="103104" cy="1426186"/>
              <a:chOff x="5206863" y="3100904"/>
              <a:chExt cx="122758" cy="1698043"/>
            </a:xfrm>
            <a:grpFill/>
          </p:grpSpPr>
          <p:sp>
            <p:nvSpPr>
              <p:cNvPr id="31" name="Google Shape;8255;p64">
                <a:extLst>
                  <a:ext uri="{FF2B5EF4-FFF2-40B4-BE49-F238E27FC236}">
                    <a16:creationId xmlns:a16="http://schemas.microsoft.com/office/drawing/2014/main" id="{B054B9DF-9149-4A24-8F23-205AF983EAD7}"/>
                  </a:ext>
                </a:extLst>
              </p:cNvPr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256;p64">
                <a:extLst>
                  <a:ext uri="{FF2B5EF4-FFF2-40B4-BE49-F238E27FC236}">
                    <a16:creationId xmlns:a16="http://schemas.microsoft.com/office/drawing/2014/main" id="{B8B97525-615C-49BC-8E45-4E9315DF276E}"/>
                  </a:ext>
                </a:extLst>
              </p:cNvPr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257;p64">
                <a:extLst>
                  <a:ext uri="{FF2B5EF4-FFF2-40B4-BE49-F238E27FC236}">
                    <a16:creationId xmlns:a16="http://schemas.microsoft.com/office/drawing/2014/main" id="{0D0EEEAD-D848-4CCF-BA30-86FCE00B32B2}"/>
                  </a:ext>
                </a:extLst>
              </p:cNvPr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258;p64">
                <a:extLst>
                  <a:ext uri="{FF2B5EF4-FFF2-40B4-BE49-F238E27FC236}">
                    <a16:creationId xmlns:a16="http://schemas.microsoft.com/office/drawing/2014/main" id="{F25A9BE1-B87D-4B8B-950A-954A586F018A}"/>
                  </a:ext>
                </a:extLst>
              </p:cNvPr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259;p64">
                <a:extLst>
                  <a:ext uri="{FF2B5EF4-FFF2-40B4-BE49-F238E27FC236}">
                    <a16:creationId xmlns:a16="http://schemas.microsoft.com/office/drawing/2014/main" id="{94B407D7-68A7-421B-BCFD-86B885427340}"/>
                  </a:ext>
                </a:extLst>
              </p:cNvPr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260;p64">
                <a:extLst>
                  <a:ext uri="{FF2B5EF4-FFF2-40B4-BE49-F238E27FC236}">
                    <a16:creationId xmlns:a16="http://schemas.microsoft.com/office/drawing/2014/main" id="{53572343-50E6-482C-A1CA-5A9B28B27BF1}"/>
                  </a:ext>
                </a:extLst>
              </p:cNvPr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261;p64">
                <a:extLst>
                  <a:ext uri="{FF2B5EF4-FFF2-40B4-BE49-F238E27FC236}">
                    <a16:creationId xmlns:a16="http://schemas.microsoft.com/office/drawing/2014/main" id="{CF7B7822-11B0-4CD9-9C56-8F4945AD50EA}"/>
                  </a:ext>
                </a:extLst>
              </p:cNvPr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8262;p64">
              <a:extLst>
                <a:ext uri="{FF2B5EF4-FFF2-40B4-BE49-F238E27FC236}">
                  <a16:creationId xmlns:a16="http://schemas.microsoft.com/office/drawing/2014/main" id="{58388AF4-6D63-48C5-AB0E-F05A5D57BC61}"/>
                </a:ext>
              </a:extLst>
            </p:cNvPr>
            <p:cNvGrpSpPr/>
            <p:nvPr/>
          </p:nvGrpSpPr>
          <p:grpSpPr>
            <a:xfrm>
              <a:off x="1542694" y="2882501"/>
              <a:ext cx="103104" cy="1426186"/>
              <a:chOff x="6006138" y="3143629"/>
              <a:chExt cx="122758" cy="1698043"/>
            </a:xfrm>
            <a:grpFill/>
          </p:grpSpPr>
          <p:sp>
            <p:nvSpPr>
              <p:cNvPr id="24" name="Google Shape;8263;p64">
                <a:extLst>
                  <a:ext uri="{FF2B5EF4-FFF2-40B4-BE49-F238E27FC236}">
                    <a16:creationId xmlns:a16="http://schemas.microsoft.com/office/drawing/2014/main" id="{C9A30921-3A33-4206-AFDB-1995B4910840}"/>
                  </a:ext>
                </a:extLst>
              </p:cNvPr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264;p64">
                <a:extLst>
                  <a:ext uri="{FF2B5EF4-FFF2-40B4-BE49-F238E27FC236}">
                    <a16:creationId xmlns:a16="http://schemas.microsoft.com/office/drawing/2014/main" id="{7ED8148B-79BA-45DA-B599-087D40D230A4}"/>
                  </a:ext>
                </a:extLst>
              </p:cNvPr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265;p64">
                <a:extLst>
                  <a:ext uri="{FF2B5EF4-FFF2-40B4-BE49-F238E27FC236}">
                    <a16:creationId xmlns:a16="http://schemas.microsoft.com/office/drawing/2014/main" id="{7238F36C-BD38-4CF7-8A3F-5E1EA5F88874}"/>
                  </a:ext>
                </a:extLst>
              </p:cNvPr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266;p64">
                <a:extLst>
                  <a:ext uri="{FF2B5EF4-FFF2-40B4-BE49-F238E27FC236}">
                    <a16:creationId xmlns:a16="http://schemas.microsoft.com/office/drawing/2014/main" id="{B291A95C-0A7D-4B5A-97A0-9320C1CB36C5}"/>
                  </a:ext>
                </a:extLst>
              </p:cNvPr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267;p64">
                <a:extLst>
                  <a:ext uri="{FF2B5EF4-FFF2-40B4-BE49-F238E27FC236}">
                    <a16:creationId xmlns:a16="http://schemas.microsoft.com/office/drawing/2014/main" id="{7FB86699-3E15-4414-BC89-CBC7366C272C}"/>
                  </a:ext>
                </a:extLst>
              </p:cNvPr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268;p64">
                <a:extLst>
                  <a:ext uri="{FF2B5EF4-FFF2-40B4-BE49-F238E27FC236}">
                    <a16:creationId xmlns:a16="http://schemas.microsoft.com/office/drawing/2014/main" id="{1EAEDFDD-C5F0-4F3E-AAAD-0EE6E2687EB0}"/>
                  </a:ext>
                </a:extLst>
              </p:cNvPr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269;p64">
                <a:extLst>
                  <a:ext uri="{FF2B5EF4-FFF2-40B4-BE49-F238E27FC236}">
                    <a16:creationId xmlns:a16="http://schemas.microsoft.com/office/drawing/2014/main" id="{E3AEFFAF-8141-41C7-87CC-2E9A2BCA364B}"/>
                  </a:ext>
                </a:extLst>
              </p:cNvPr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42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9">
            <a:extLst>
              <a:ext uri="{FF2B5EF4-FFF2-40B4-BE49-F238E27FC236}">
                <a16:creationId xmlns:a16="http://schemas.microsoft.com/office/drawing/2014/main" id="{64E2E3B8-37FE-4295-AB13-759F7FC9D2EC}"/>
              </a:ext>
            </a:extLst>
          </p:cNvPr>
          <p:cNvSpPr/>
          <p:nvPr/>
        </p:nvSpPr>
        <p:spPr>
          <a:xfrm>
            <a:off x="869541" y="63995"/>
            <a:ext cx="616770" cy="590479"/>
          </a:xfrm>
          <a:prstGeom prst="roundRect">
            <a:avLst>
              <a:gd name="adj" fmla="val 40007"/>
            </a:avLst>
          </a:prstGeom>
          <a:solidFill>
            <a:srgbClr val="EEEFF5"/>
          </a:solidFill>
          <a:ln/>
          <a:effectLst>
            <a:outerShdw blurRad="48260" dist="2413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1" name="Shape 4">
            <a:extLst>
              <a:ext uri="{FF2B5EF4-FFF2-40B4-BE49-F238E27FC236}">
                <a16:creationId xmlns:a16="http://schemas.microsoft.com/office/drawing/2014/main" id="{F859D129-91BB-4085-B69E-45FC38F95E33}"/>
              </a:ext>
            </a:extLst>
          </p:cNvPr>
          <p:cNvSpPr/>
          <p:nvPr/>
        </p:nvSpPr>
        <p:spPr>
          <a:xfrm>
            <a:off x="1510690" y="4788674"/>
            <a:ext cx="4817291" cy="1348026"/>
          </a:xfrm>
          <a:prstGeom prst="roundRect">
            <a:avLst>
              <a:gd name="adj" fmla="val 12092"/>
            </a:avLst>
          </a:prstGeom>
          <a:solidFill>
            <a:srgbClr val="EEEFF5"/>
          </a:solidFill>
          <a:ln/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0" name="Shape 4">
            <a:extLst>
              <a:ext uri="{FF2B5EF4-FFF2-40B4-BE49-F238E27FC236}">
                <a16:creationId xmlns:a16="http://schemas.microsoft.com/office/drawing/2014/main" id="{CA786DF9-9A27-4073-8B37-5DA16D262504}"/>
              </a:ext>
            </a:extLst>
          </p:cNvPr>
          <p:cNvSpPr/>
          <p:nvPr/>
        </p:nvSpPr>
        <p:spPr>
          <a:xfrm>
            <a:off x="6631453" y="4789932"/>
            <a:ext cx="3670137" cy="1348026"/>
          </a:xfrm>
          <a:prstGeom prst="roundRect">
            <a:avLst>
              <a:gd name="adj" fmla="val 12092"/>
            </a:avLst>
          </a:prstGeom>
          <a:solidFill>
            <a:srgbClr val="EEEFF5"/>
          </a:solidFill>
          <a:ln/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69" name="Shape 4">
            <a:extLst>
              <a:ext uri="{FF2B5EF4-FFF2-40B4-BE49-F238E27FC236}">
                <a16:creationId xmlns:a16="http://schemas.microsoft.com/office/drawing/2014/main" id="{E01AA029-9048-4607-A5FB-620E305157FB}"/>
              </a:ext>
            </a:extLst>
          </p:cNvPr>
          <p:cNvSpPr/>
          <p:nvPr/>
        </p:nvSpPr>
        <p:spPr>
          <a:xfrm>
            <a:off x="332474" y="2247725"/>
            <a:ext cx="3122341" cy="1984442"/>
          </a:xfrm>
          <a:prstGeom prst="roundRect">
            <a:avLst>
              <a:gd name="adj" fmla="val 12092"/>
            </a:avLst>
          </a:prstGeom>
          <a:solidFill>
            <a:srgbClr val="EEEFF5"/>
          </a:solidFill>
          <a:ln/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68" name="Shape 4">
            <a:extLst>
              <a:ext uri="{FF2B5EF4-FFF2-40B4-BE49-F238E27FC236}">
                <a16:creationId xmlns:a16="http://schemas.microsoft.com/office/drawing/2014/main" id="{99F5905B-7D9A-4FD1-8936-748A80700F3E}"/>
              </a:ext>
            </a:extLst>
          </p:cNvPr>
          <p:cNvSpPr/>
          <p:nvPr/>
        </p:nvSpPr>
        <p:spPr>
          <a:xfrm>
            <a:off x="4207457" y="2256812"/>
            <a:ext cx="3731479" cy="1984442"/>
          </a:xfrm>
          <a:prstGeom prst="roundRect">
            <a:avLst>
              <a:gd name="adj" fmla="val 12092"/>
            </a:avLst>
          </a:prstGeom>
          <a:solidFill>
            <a:srgbClr val="EEEFF5"/>
          </a:solidFill>
          <a:ln/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67" name="Shape 4">
            <a:extLst>
              <a:ext uri="{FF2B5EF4-FFF2-40B4-BE49-F238E27FC236}">
                <a16:creationId xmlns:a16="http://schemas.microsoft.com/office/drawing/2014/main" id="{22940BD7-B269-4910-8037-1B965DAC34EA}"/>
              </a:ext>
            </a:extLst>
          </p:cNvPr>
          <p:cNvSpPr/>
          <p:nvPr/>
        </p:nvSpPr>
        <p:spPr>
          <a:xfrm>
            <a:off x="8597438" y="1665074"/>
            <a:ext cx="3435677" cy="2525934"/>
          </a:xfrm>
          <a:prstGeom prst="roundRect">
            <a:avLst>
              <a:gd name="adj" fmla="val 12092"/>
            </a:avLst>
          </a:prstGeom>
          <a:solidFill>
            <a:srgbClr val="EEEFF5"/>
          </a:solidFill>
          <a:ln/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EADEE-9D50-47A5-B0FF-EEABF349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509" y="197381"/>
            <a:ext cx="7810996" cy="29397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Региональный центр репродуцирования в специальные форматы</a:t>
            </a:r>
          </a:p>
        </p:txBody>
      </p:sp>
      <p:sp>
        <p:nvSpPr>
          <p:cNvPr id="5" name="Shape 326">
            <a:extLst>
              <a:ext uri="{FF2B5EF4-FFF2-40B4-BE49-F238E27FC236}">
                <a16:creationId xmlns:a16="http://schemas.microsoft.com/office/drawing/2014/main" id="{43484898-9896-4325-9A94-64CFB27F91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27806" y="598046"/>
            <a:ext cx="6122814" cy="3254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>
            <a:noAutofit/>
          </a:bodyPr>
          <a:lstStyle/>
          <a:p>
            <a:pPr marL="0" indent="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/>
            </a:pP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Отдел по изданию литературы на специальных носителях, 25 лет</a:t>
            </a:r>
            <a:endParaRPr lang="en" sz="14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</p:txBody>
      </p:sp>
      <p:sp>
        <p:nvSpPr>
          <p:cNvPr id="6" name="Shape 326">
            <a:extLst>
              <a:ext uri="{FF2B5EF4-FFF2-40B4-BE49-F238E27FC236}">
                <a16:creationId xmlns:a16="http://schemas.microsoft.com/office/drawing/2014/main" id="{E94D4153-DB61-45CD-9E2F-D182C8B452D8}"/>
              </a:ext>
            </a:extLst>
          </p:cNvPr>
          <p:cNvSpPr txBox="1">
            <a:spLocks/>
          </p:cNvSpPr>
          <p:nvPr/>
        </p:nvSpPr>
        <p:spPr>
          <a:xfrm>
            <a:off x="8950862" y="547932"/>
            <a:ext cx="3180272" cy="2939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ru-RU" sz="1200" b="1" dirty="0">
                <a:solidFill>
                  <a:srgbClr val="44546A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Roboto Slab"/>
              </a:rPr>
              <a:t>130-140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ru-RU" sz="1200" b="1" dirty="0">
                <a:solidFill>
                  <a:srgbClr val="44546A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Roboto Slab"/>
              </a:rPr>
              <a:t>наименований литературы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ru-RU" sz="1200" b="1" dirty="0">
                <a:solidFill>
                  <a:srgbClr val="44546A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Roboto Slab"/>
              </a:rPr>
              <a:t>500-1000 экземпляров</a:t>
            </a:r>
            <a:endParaRPr lang="en" sz="1200" b="1" dirty="0">
              <a:solidFill>
                <a:srgbClr val="44546A"/>
              </a:solidFill>
              <a:latin typeface="Arial" panose="020B0604020202020204" pitchFamily="34" charset="0"/>
              <a:cs typeface="Times New Roman" panose="02020603050405020304" pitchFamily="18" charset="0"/>
              <a:sym typeface="Roboto Slab"/>
            </a:endParaRPr>
          </a:p>
        </p:txBody>
      </p:sp>
      <p:sp>
        <p:nvSpPr>
          <p:cNvPr id="11" name="Shape 326">
            <a:extLst>
              <a:ext uri="{FF2B5EF4-FFF2-40B4-BE49-F238E27FC236}">
                <a16:creationId xmlns:a16="http://schemas.microsoft.com/office/drawing/2014/main" id="{52917F3B-1D39-4979-83ED-560B813F83D0}"/>
              </a:ext>
            </a:extLst>
          </p:cNvPr>
          <p:cNvSpPr txBox="1">
            <a:spLocks/>
          </p:cNvSpPr>
          <p:nvPr/>
        </p:nvSpPr>
        <p:spPr>
          <a:xfrm>
            <a:off x="4248577" y="2207521"/>
            <a:ext cx="3690359" cy="19724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/>
          <a:p>
            <a:r>
              <a:rPr lang="ru-RU" sz="1200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К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Юбилею Великой Отечественной войны: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«Писатели и художники Белгородской области о Великой отечественной войне»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«Детская энциклопедия: Моя Белгородчина: Великая отечественная война»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  <a:p>
            <a:r>
              <a:rPr lang="ru-RU" sz="12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«Мошенничество в сфере финансов»  Чурилов Ю.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«Юный инвестор. Как быть финансово грамотным с детства»,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Бейтман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 К.</a:t>
            </a:r>
            <a:endParaRPr lang="en" sz="16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F12288C-85F5-44F4-963F-BF997C59FD40}"/>
              </a:ext>
            </a:extLst>
          </p:cNvPr>
          <p:cNvGrpSpPr/>
          <p:nvPr/>
        </p:nvGrpSpPr>
        <p:grpSpPr>
          <a:xfrm>
            <a:off x="1549464" y="4776607"/>
            <a:ext cx="9034566" cy="1442606"/>
            <a:chOff x="1813515" y="4835482"/>
            <a:chExt cx="9034566" cy="1442606"/>
          </a:xfrm>
        </p:grpSpPr>
        <p:sp>
          <p:nvSpPr>
            <p:cNvPr id="15" name="Shape 326">
              <a:extLst>
                <a:ext uri="{FF2B5EF4-FFF2-40B4-BE49-F238E27FC236}">
                  <a16:creationId xmlns:a16="http://schemas.microsoft.com/office/drawing/2014/main" id="{3872210B-597B-46CF-9AAD-4B272CF3688E}"/>
                </a:ext>
              </a:extLst>
            </p:cNvPr>
            <p:cNvSpPr txBox="1">
              <a:spLocks/>
            </p:cNvSpPr>
            <p:nvPr/>
          </p:nvSpPr>
          <p:spPr>
            <a:xfrm>
              <a:off x="1813515" y="4835482"/>
              <a:ext cx="4762403" cy="10889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/>
            <a:lstStyle/>
            <a:p>
              <a:r>
                <a:rPr lang="ru-RU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Тематические: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«Подвиг, застывший в камне» </a:t>
              </a:r>
            </a:p>
            <a:p>
              <a:r>
                <a:rPr lang="ru-RU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Экскурсии по музеям области: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«Писатель, поэт и мыслитель земли белгородской» по </a:t>
              </a:r>
            </a:p>
            <a:p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дому- музею Н.В. Станкевича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«Актер могучих возможностей» по дому-музею М.С. Щепкина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Roboto Slab"/>
                <a:buNone/>
                <a:defRPr/>
              </a:pPr>
              <a:endParaRPr lang="en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9D86E760-5FD4-44C8-8FB7-49AC35AE518A}"/>
                </a:ext>
              </a:extLst>
            </p:cNvPr>
            <p:cNvSpPr/>
            <p:nvPr/>
          </p:nvSpPr>
          <p:spPr>
            <a:xfrm>
              <a:off x="7008898" y="4893093"/>
              <a:ext cx="383918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Биографические: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«Невольник сказочной мечты» - о Василии Ерошенко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«Места, осененные Святителем </a:t>
              </a:r>
              <a:r>
                <a:rPr lang="ru-RU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Иоасафом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  <a:p>
              <a:r>
                <a:rPr lang="ru-RU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Проектные: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«Архитектура Белого города»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Google Shape;1379;p81">
            <a:extLst>
              <a:ext uri="{FF2B5EF4-FFF2-40B4-BE49-F238E27FC236}">
                <a16:creationId xmlns:a16="http://schemas.microsoft.com/office/drawing/2014/main" id="{B455DA21-2BBD-4D86-99C4-BA793DE96C8C}"/>
              </a:ext>
            </a:extLst>
          </p:cNvPr>
          <p:cNvSpPr/>
          <p:nvPr/>
        </p:nvSpPr>
        <p:spPr>
          <a:xfrm>
            <a:off x="0" y="6508912"/>
            <a:ext cx="12192000" cy="350283"/>
          </a:xfrm>
          <a:custGeom>
            <a:avLst/>
            <a:gdLst/>
            <a:ahLst/>
            <a:cxnLst/>
            <a:rect l="l" t="t" r="r" b="b"/>
            <a:pathLst>
              <a:path w="16911" h="3199" extrusionOk="0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380;p81">
            <a:extLst>
              <a:ext uri="{FF2B5EF4-FFF2-40B4-BE49-F238E27FC236}">
                <a16:creationId xmlns:a16="http://schemas.microsoft.com/office/drawing/2014/main" id="{EB1E731F-5845-4661-BE8D-097F9519284C}"/>
              </a:ext>
            </a:extLst>
          </p:cNvPr>
          <p:cNvSpPr/>
          <p:nvPr/>
        </p:nvSpPr>
        <p:spPr>
          <a:xfrm>
            <a:off x="1" y="6246720"/>
            <a:ext cx="2981990" cy="467916"/>
          </a:xfrm>
          <a:custGeom>
            <a:avLst/>
            <a:gdLst/>
            <a:ahLst/>
            <a:cxnLst/>
            <a:rect l="l" t="t" r="r" b="b"/>
            <a:pathLst>
              <a:path w="5809" h="3199" extrusionOk="0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DEC421D-7BA1-4644-9A23-57B21EE7BA03}"/>
              </a:ext>
            </a:extLst>
          </p:cNvPr>
          <p:cNvSpPr/>
          <p:nvPr/>
        </p:nvSpPr>
        <p:spPr>
          <a:xfrm>
            <a:off x="299693" y="6296011"/>
            <a:ext cx="212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БИБЛИОТЕКА</a:t>
            </a:r>
          </a:p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слепых им. В.Я. Ерошенко</a:t>
            </a:r>
          </a:p>
        </p:txBody>
      </p:sp>
      <p:sp>
        <p:nvSpPr>
          <p:cNvPr id="20" name="Google Shape;3399;p82">
            <a:extLst>
              <a:ext uri="{FF2B5EF4-FFF2-40B4-BE49-F238E27FC236}">
                <a16:creationId xmlns:a16="http://schemas.microsoft.com/office/drawing/2014/main" id="{FC23E332-DBB4-459F-85BC-53206C7B12F2}"/>
              </a:ext>
            </a:extLst>
          </p:cNvPr>
          <p:cNvSpPr/>
          <p:nvPr/>
        </p:nvSpPr>
        <p:spPr>
          <a:xfrm flipH="1">
            <a:off x="65008" y="6314771"/>
            <a:ext cx="217431" cy="316068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4546A"/>
              </a:solidFill>
            </a:endParaRPr>
          </a:p>
        </p:txBody>
      </p:sp>
      <p:sp>
        <p:nvSpPr>
          <p:cNvPr id="8" name="Shape 326">
            <a:extLst>
              <a:ext uri="{FF2B5EF4-FFF2-40B4-BE49-F238E27FC236}">
                <a16:creationId xmlns:a16="http://schemas.microsoft.com/office/drawing/2014/main" id="{136CFDD3-0C5B-4CC8-985F-67EB434C2987}"/>
              </a:ext>
            </a:extLst>
          </p:cNvPr>
          <p:cNvSpPr txBox="1">
            <a:spLocks/>
          </p:cNvSpPr>
          <p:nvPr/>
        </p:nvSpPr>
        <p:spPr>
          <a:xfrm>
            <a:off x="429114" y="2006576"/>
            <a:ext cx="2710886" cy="13411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 литература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Рельефно-графические пособия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Атласы, карты</a:t>
            </a:r>
            <a:endParaRPr lang="en" sz="16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94FF51B-B69D-4E00-9056-53E648379959}"/>
              </a:ext>
            </a:extLst>
          </p:cNvPr>
          <p:cNvGrpSpPr/>
          <p:nvPr/>
        </p:nvGrpSpPr>
        <p:grpSpPr>
          <a:xfrm>
            <a:off x="405545" y="1374793"/>
            <a:ext cx="3122341" cy="2816215"/>
            <a:chOff x="460331" y="1224596"/>
            <a:chExt cx="3122341" cy="2816215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27BF8AF-4511-470B-81C2-FDECAEBF8359}"/>
                </a:ext>
              </a:extLst>
            </p:cNvPr>
            <p:cNvSpPr/>
            <p:nvPr/>
          </p:nvSpPr>
          <p:spPr>
            <a:xfrm>
              <a:off x="460331" y="3025148"/>
              <a:ext cx="312234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Roboto Slab"/>
                <a:buNone/>
                <a:defRPr/>
              </a:pPr>
              <a:r>
                <a:rPr lang="ru-RU" sz="1200" b="1" dirty="0">
                  <a:latin typeface="Arial" panose="020B0604020202020204" pitchFamily="34" charset="0"/>
                  <a:cs typeface="Times New Roman" panose="02020603050405020304" pitchFamily="18" charset="0"/>
                  <a:sym typeface="Roboto Slab"/>
                </a:rPr>
                <a:t>Получатели литературы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Roboto Slab"/>
                <a:buNone/>
                <a:defRPr/>
              </a:pPr>
              <a:endParaRPr lang="ru-RU" sz="1200" b="1" dirty="0">
                <a:latin typeface="Arial" panose="020B0604020202020204" pitchFamily="34" charset="0"/>
                <a:cs typeface="Times New Roman" panose="02020603050405020304" pitchFamily="18" charset="0"/>
                <a:sym typeface="Roboto Slab"/>
              </a:endParaRP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ru-RU" sz="1200" cap="all" dirty="0">
                  <a:latin typeface="Arial" panose="020B0604020202020204" pitchFamily="34" charset="0"/>
                  <a:cs typeface="Arial" panose="020B0604020202020204" pitchFamily="34" charset="0"/>
                  <a:sym typeface="Roboto Slab"/>
                </a:rPr>
                <a:t> </a:t>
              </a:r>
              <a:r>
                <a:rPr lang="ru-RU" sz="1200" cap="all" dirty="0" err="1">
                  <a:latin typeface="Arial" panose="020B0604020202020204" pitchFamily="34" charset="0"/>
                  <a:cs typeface="Arial" panose="020B0604020202020204" pitchFamily="34" charset="0"/>
                  <a:sym typeface="Roboto Slab"/>
                </a:rPr>
                <a:t>В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  <a:sym typeface="Roboto Slab"/>
                </a:rPr>
                <a:t>алуйская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  <a:sym typeface="Roboto Slab"/>
                </a:rPr>
                <a:t> школа для слепых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ru-RU" sz="1200" cap="all" dirty="0">
                  <a:latin typeface="Arial" panose="020B0604020202020204" pitchFamily="34" charset="0"/>
                  <a:cs typeface="Arial" panose="020B0604020202020204" pitchFamily="34" charset="0"/>
                  <a:sym typeface="Roboto Slab"/>
                </a:rPr>
                <a:t> Б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  <a:sym typeface="Roboto Slab"/>
                </a:rPr>
                <a:t>елгородская школа-интернат № 23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ru-RU" sz="1200" cap="all" dirty="0">
                  <a:latin typeface="Arial" panose="020B0604020202020204" pitchFamily="34" charset="0"/>
                  <a:cs typeface="Arial" panose="020B0604020202020204" pitchFamily="34" charset="0"/>
                  <a:sym typeface="Roboto Slab"/>
                </a:rPr>
                <a:t> О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  <a:sym typeface="Roboto Slab"/>
                </a:rPr>
                <a:t>бщеобразовательная школа № 21</a:t>
              </a:r>
              <a:endParaRPr lang="ru-RU" sz="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D48970B-063A-4A81-9945-500874C589CD}"/>
                </a:ext>
              </a:extLst>
            </p:cNvPr>
            <p:cNvSpPr/>
            <p:nvPr/>
          </p:nvSpPr>
          <p:spPr>
            <a:xfrm>
              <a:off x="1021986" y="1224596"/>
              <a:ext cx="2383418" cy="923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FFFFFF"/>
                </a:buClr>
                <a:buSzPct val="100000"/>
                <a:defRPr/>
              </a:pPr>
              <a:r>
                <a:rPr lang="ru-RU" sz="1200" b="1" dirty="0">
                  <a:latin typeface="Arial" panose="020B0604020202020204" pitchFamily="34" charset="0"/>
                  <a:cs typeface="Times New Roman" panose="02020603050405020304" pitchFamily="18" charset="0"/>
                  <a:sym typeface="Roboto Slab"/>
                </a:rPr>
                <a:t>Литература в помощь учебному процессу незрячим и слабовидящим детям</a:t>
              </a:r>
              <a:endPara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Shape 326">
            <a:extLst>
              <a:ext uri="{FF2B5EF4-FFF2-40B4-BE49-F238E27FC236}">
                <a16:creationId xmlns:a16="http://schemas.microsoft.com/office/drawing/2014/main" id="{2BA83711-CA7D-4BC5-BE81-C89CDE204A11}"/>
              </a:ext>
            </a:extLst>
          </p:cNvPr>
          <p:cNvSpPr txBox="1">
            <a:spLocks/>
          </p:cNvSpPr>
          <p:nvPr/>
        </p:nvSpPr>
        <p:spPr>
          <a:xfrm>
            <a:off x="4803193" y="1102123"/>
            <a:ext cx="2429692" cy="7422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/>
          <a:p>
            <a:pPr marL="0" lvl="2">
              <a:lnSpc>
                <a:spcPct val="115000"/>
              </a:lnSpc>
              <a:spcAft>
                <a:spcPts val="100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ru-RU" sz="1200" b="1" dirty="0">
                <a:latin typeface="Arial" panose="020B0604020202020204" pitchFamily="34" charset="0"/>
                <a:cs typeface="Times New Roman" panose="02020603050405020304" pitchFamily="18" charset="0"/>
                <a:sym typeface="Roboto Slab"/>
              </a:rPr>
              <a:t>Новинки и «золотой фонд» художественной литературы</a:t>
            </a:r>
          </a:p>
          <a:p>
            <a:pPr indent="1778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−"/>
              <a:defRPr/>
            </a:pPr>
            <a:endParaRPr lang="en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C62E407-22A1-4046-A2AF-41A7C5190EED}"/>
              </a:ext>
            </a:extLst>
          </p:cNvPr>
          <p:cNvSpPr/>
          <p:nvPr/>
        </p:nvSpPr>
        <p:spPr>
          <a:xfrm>
            <a:off x="4827488" y="1814293"/>
            <a:ext cx="2709331" cy="28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defRPr/>
            </a:pPr>
            <a:r>
              <a:rPr lang="ru-RU" sz="1200" b="1" dirty="0">
                <a:latin typeface="Arial" panose="020B0604020202020204" pitchFamily="34" charset="0"/>
                <a:cs typeface="Times New Roman" panose="02020603050405020304" pitchFamily="18" charset="0"/>
                <a:sym typeface="Roboto Slab"/>
              </a:rPr>
              <a:t>Актуальные литературные темы</a:t>
            </a:r>
          </a:p>
        </p:txBody>
      </p:sp>
      <p:sp>
        <p:nvSpPr>
          <p:cNvPr id="14" name="Shape 326">
            <a:extLst>
              <a:ext uri="{FF2B5EF4-FFF2-40B4-BE49-F238E27FC236}">
                <a16:creationId xmlns:a16="http://schemas.microsoft.com/office/drawing/2014/main" id="{3DBBEC99-C028-4A4E-9DB5-0201CAABB50C}"/>
              </a:ext>
            </a:extLst>
          </p:cNvPr>
          <p:cNvSpPr txBox="1">
            <a:spLocks/>
          </p:cNvSpPr>
          <p:nvPr/>
        </p:nvSpPr>
        <p:spPr>
          <a:xfrm>
            <a:off x="8597438" y="1536145"/>
            <a:ext cx="3533696" cy="26914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endParaRPr lang="ru-RU" sz="8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«Звучит писательское слово» - коллекция книг Белгородских писателей и поэтов по совместному проекту с Союзом писателей России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«Красноречие звука и слова» - коллекция произведений белгородского писателя 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Шаповалова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 В.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Детская энциклопедия «Белгородская черта»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«Традиции и народное творчество Белгородчины», Емельянова М., Жиров М.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«Путеводитель по памятным местам Белгородской области»</a:t>
            </a:r>
          </a:p>
          <a:p>
            <a:pPr>
              <a:buFont typeface="Arial" pitchFamily="34" charset="0"/>
              <a:buChar char="−"/>
            </a:pP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  <a:p>
            <a:pPr>
              <a:buFont typeface="Arial" pitchFamily="34" charset="0"/>
              <a:buChar char="−"/>
            </a:pPr>
            <a:endParaRPr lang="en" sz="1400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4FB95C7-C8EF-4562-B13B-6F79E66CE45D}"/>
              </a:ext>
            </a:extLst>
          </p:cNvPr>
          <p:cNvSpPr/>
          <p:nvPr/>
        </p:nvSpPr>
        <p:spPr>
          <a:xfrm>
            <a:off x="8996588" y="1284245"/>
            <a:ext cx="2245423" cy="28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lnSpc>
                <a:spcPct val="115000"/>
              </a:lnSpc>
              <a:spcAft>
                <a:spcPts val="100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ru-RU" sz="1200" b="1" dirty="0">
                <a:latin typeface="Arial" panose="020B0604020202020204" pitchFamily="34" charset="0"/>
                <a:cs typeface="Times New Roman" panose="02020603050405020304" pitchFamily="18" charset="0"/>
                <a:sym typeface="Roboto Slab"/>
              </a:rPr>
              <a:t>Краеведческая литература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B1D8E4-D831-4DB8-81B6-6E30A3FC1B51}"/>
              </a:ext>
            </a:extLst>
          </p:cNvPr>
          <p:cNvSpPr/>
          <p:nvPr/>
        </p:nvSpPr>
        <p:spPr>
          <a:xfrm>
            <a:off x="4116303" y="4391708"/>
            <a:ext cx="4227055" cy="28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lnSpc>
                <a:spcPct val="115000"/>
              </a:lnSpc>
              <a:spcAft>
                <a:spcPts val="100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ru-RU" sz="1200" b="1" dirty="0">
                <a:latin typeface="Arial" panose="020B0604020202020204" pitchFamily="34" charset="0"/>
                <a:cs typeface="Times New Roman" panose="02020603050405020304" pitchFamily="18" charset="0"/>
                <a:sym typeface="Roboto Slab"/>
              </a:rPr>
              <a:t>Многоформатные издания собственной компоновки</a:t>
            </a:r>
          </a:p>
        </p:txBody>
      </p:sp>
      <p:sp>
        <p:nvSpPr>
          <p:cNvPr id="73" name="Заголовок 1">
            <a:extLst>
              <a:ext uri="{FF2B5EF4-FFF2-40B4-BE49-F238E27FC236}">
                <a16:creationId xmlns:a16="http://schemas.microsoft.com/office/drawing/2014/main" id="{4C798E72-4FCF-4848-B885-7005C15D4071}"/>
              </a:ext>
            </a:extLst>
          </p:cNvPr>
          <p:cNvSpPr txBox="1">
            <a:spLocks/>
          </p:cNvSpPr>
          <p:nvPr/>
        </p:nvSpPr>
        <p:spPr>
          <a:xfrm>
            <a:off x="1018495" y="195360"/>
            <a:ext cx="484237" cy="293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endParaRPr lang="ru-RU" sz="2400" b="1" dirty="0">
              <a:solidFill>
                <a:srgbClr val="44546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Google Shape;5892;p52">
            <a:extLst>
              <a:ext uri="{FF2B5EF4-FFF2-40B4-BE49-F238E27FC236}">
                <a16:creationId xmlns:a16="http://schemas.microsoft.com/office/drawing/2014/main" id="{18C8365B-423A-4100-A6E8-B63669631005}"/>
              </a:ext>
            </a:extLst>
          </p:cNvPr>
          <p:cNvSpPr/>
          <p:nvPr/>
        </p:nvSpPr>
        <p:spPr>
          <a:xfrm>
            <a:off x="561323" y="1632277"/>
            <a:ext cx="343862" cy="313126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5892;p52">
            <a:extLst>
              <a:ext uri="{FF2B5EF4-FFF2-40B4-BE49-F238E27FC236}">
                <a16:creationId xmlns:a16="http://schemas.microsoft.com/office/drawing/2014/main" id="{346BC2EB-D781-40D8-AE4C-DCAFE9BDDB14}"/>
              </a:ext>
            </a:extLst>
          </p:cNvPr>
          <p:cNvSpPr/>
          <p:nvPr/>
        </p:nvSpPr>
        <p:spPr>
          <a:xfrm>
            <a:off x="4371309" y="1271023"/>
            <a:ext cx="343862" cy="313126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5892;p52">
            <a:extLst>
              <a:ext uri="{FF2B5EF4-FFF2-40B4-BE49-F238E27FC236}">
                <a16:creationId xmlns:a16="http://schemas.microsoft.com/office/drawing/2014/main" id="{7F705935-14D5-4B30-8C81-31FD27E0A22C}"/>
              </a:ext>
            </a:extLst>
          </p:cNvPr>
          <p:cNvSpPr/>
          <p:nvPr/>
        </p:nvSpPr>
        <p:spPr>
          <a:xfrm>
            <a:off x="4386268" y="1764643"/>
            <a:ext cx="343862" cy="313126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5892;p52">
            <a:extLst>
              <a:ext uri="{FF2B5EF4-FFF2-40B4-BE49-F238E27FC236}">
                <a16:creationId xmlns:a16="http://schemas.microsoft.com/office/drawing/2014/main" id="{753650E5-6C79-4B55-86A3-F06BF791930C}"/>
              </a:ext>
            </a:extLst>
          </p:cNvPr>
          <p:cNvSpPr/>
          <p:nvPr/>
        </p:nvSpPr>
        <p:spPr>
          <a:xfrm>
            <a:off x="3747404" y="4420406"/>
            <a:ext cx="343862" cy="313126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5892;p52">
            <a:extLst>
              <a:ext uri="{FF2B5EF4-FFF2-40B4-BE49-F238E27FC236}">
                <a16:creationId xmlns:a16="http://schemas.microsoft.com/office/drawing/2014/main" id="{87429A34-6477-40DE-85A9-14FE32C293C4}"/>
              </a:ext>
            </a:extLst>
          </p:cNvPr>
          <p:cNvSpPr/>
          <p:nvPr/>
        </p:nvSpPr>
        <p:spPr>
          <a:xfrm>
            <a:off x="8513529" y="1281628"/>
            <a:ext cx="343862" cy="313126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C9B5CA-F4F3-470F-A7F3-D677AC1A6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661">
            <a:off x="9177120" y="178064"/>
            <a:ext cx="2767443" cy="11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3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9">
            <a:extLst>
              <a:ext uri="{FF2B5EF4-FFF2-40B4-BE49-F238E27FC236}">
                <a16:creationId xmlns:a16="http://schemas.microsoft.com/office/drawing/2014/main" id="{682CD213-7601-4975-B1D0-8E43914B8C1F}"/>
              </a:ext>
            </a:extLst>
          </p:cNvPr>
          <p:cNvSpPr/>
          <p:nvPr/>
        </p:nvSpPr>
        <p:spPr>
          <a:xfrm>
            <a:off x="1355788" y="126447"/>
            <a:ext cx="616770" cy="590479"/>
          </a:xfrm>
          <a:prstGeom prst="roundRect">
            <a:avLst>
              <a:gd name="adj" fmla="val 40007"/>
            </a:avLst>
          </a:prstGeom>
          <a:solidFill>
            <a:srgbClr val="EEEFF5"/>
          </a:solidFill>
          <a:ln/>
          <a:effectLst>
            <a:outerShdw blurRad="48260" dist="24130" dir="13500000" algn="bl" rotWithShape="0">
              <a:srgbClr val="FFFFFF">
                <a:alpha val="70000"/>
              </a:srgbClr>
            </a:outerShdw>
          </a:effectLst>
        </p:spPr>
      </p: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7619AE0C-6E44-40EA-93F4-B58CBBA9D947}"/>
              </a:ext>
            </a:extLst>
          </p:cNvPr>
          <p:cNvCxnSpPr>
            <a:cxnSpLocks/>
          </p:cNvCxnSpPr>
          <p:nvPr/>
        </p:nvCxnSpPr>
        <p:spPr>
          <a:xfrm>
            <a:off x="9928907" y="3532737"/>
            <a:ext cx="0" cy="974419"/>
          </a:xfrm>
          <a:prstGeom prst="line">
            <a:avLst/>
          </a:prstGeom>
          <a:ln w="127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3A07BD42-34D2-43BE-ABAB-D713C7753813}"/>
              </a:ext>
            </a:extLst>
          </p:cNvPr>
          <p:cNvCxnSpPr/>
          <p:nvPr/>
        </p:nvCxnSpPr>
        <p:spPr>
          <a:xfrm>
            <a:off x="7358993" y="3541656"/>
            <a:ext cx="0" cy="754103"/>
          </a:xfrm>
          <a:prstGeom prst="line">
            <a:avLst/>
          </a:prstGeom>
          <a:ln w="127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10">
            <a:extLst>
              <a:ext uri="{FF2B5EF4-FFF2-40B4-BE49-F238E27FC236}">
                <a16:creationId xmlns:a16="http://schemas.microsoft.com/office/drawing/2014/main" id="{6E6632A6-12CC-4EC9-9727-360959A4786C}"/>
              </a:ext>
            </a:extLst>
          </p:cNvPr>
          <p:cNvGrpSpPr/>
          <p:nvPr/>
        </p:nvGrpSpPr>
        <p:grpSpPr>
          <a:xfrm>
            <a:off x="6309088" y="3775833"/>
            <a:ext cx="2099818" cy="2246093"/>
            <a:chOff x="0" y="0"/>
            <a:chExt cx="4057920" cy="7984800"/>
          </a:xfrm>
          <a:solidFill>
            <a:srgbClr val="E3E9ED"/>
          </a:solidFill>
        </p:grpSpPr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id="{43217FC5-CFB2-4913-8388-9EE955962AA1}"/>
                </a:ext>
              </a:extLst>
            </p:cNvPr>
            <p:cNvSpPr/>
            <p:nvPr/>
          </p:nvSpPr>
          <p:spPr>
            <a:xfrm>
              <a:off x="0" y="0"/>
              <a:ext cx="4057904" cy="7984744"/>
            </a:xfrm>
            <a:custGeom>
              <a:avLst/>
              <a:gdLst/>
              <a:ahLst/>
              <a:cxnLst/>
              <a:rect l="l" t="t" r="r" b="b"/>
              <a:pathLst>
                <a:path w="4057904" h="7984744">
                  <a:moveTo>
                    <a:pt x="2588514" y="540893"/>
                  </a:moveTo>
                  <a:cubicBezTo>
                    <a:pt x="2428621" y="647573"/>
                    <a:pt x="2238248" y="700913"/>
                    <a:pt x="2032762" y="700913"/>
                  </a:cubicBezTo>
                  <a:cubicBezTo>
                    <a:pt x="1827276" y="700913"/>
                    <a:pt x="1636903" y="647573"/>
                    <a:pt x="1469390" y="540893"/>
                  </a:cubicBezTo>
                  <a:cubicBezTo>
                    <a:pt x="875538" y="182880"/>
                    <a:pt x="441579" y="0"/>
                    <a:pt x="0" y="0"/>
                  </a:cubicBezTo>
                  <a:cubicBezTo>
                    <a:pt x="0" y="7984744"/>
                    <a:pt x="0" y="7984744"/>
                    <a:pt x="0" y="7984744"/>
                  </a:cubicBezTo>
                  <a:cubicBezTo>
                    <a:pt x="4057904" y="7984744"/>
                    <a:pt x="4057904" y="7984744"/>
                    <a:pt x="4057904" y="7984744"/>
                  </a:cubicBezTo>
                  <a:cubicBezTo>
                    <a:pt x="4057904" y="0"/>
                    <a:pt x="4057904" y="0"/>
                    <a:pt x="4057904" y="0"/>
                  </a:cubicBezTo>
                  <a:cubicBezTo>
                    <a:pt x="3623945" y="0"/>
                    <a:pt x="3182366" y="182880"/>
                    <a:pt x="2588514" y="54089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lgDash"/>
            </a:ln>
          </p:spPr>
        </p:sp>
      </p:grp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6347E854-D073-4047-AF04-A683C7E8C601}"/>
              </a:ext>
            </a:extLst>
          </p:cNvPr>
          <p:cNvCxnSpPr/>
          <p:nvPr/>
        </p:nvCxnSpPr>
        <p:spPr>
          <a:xfrm>
            <a:off x="4730497" y="3542845"/>
            <a:ext cx="0" cy="754103"/>
          </a:xfrm>
          <a:prstGeom prst="line">
            <a:avLst/>
          </a:prstGeom>
          <a:ln w="127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10">
            <a:extLst>
              <a:ext uri="{FF2B5EF4-FFF2-40B4-BE49-F238E27FC236}">
                <a16:creationId xmlns:a16="http://schemas.microsoft.com/office/drawing/2014/main" id="{FA077B47-CEAC-4DA5-97AE-C535229E5E5C}"/>
              </a:ext>
            </a:extLst>
          </p:cNvPr>
          <p:cNvGrpSpPr/>
          <p:nvPr/>
        </p:nvGrpSpPr>
        <p:grpSpPr>
          <a:xfrm>
            <a:off x="3680592" y="3738922"/>
            <a:ext cx="2099818" cy="2288618"/>
            <a:chOff x="0" y="0"/>
            <a:chExt cx="4057920" cy="7984800"/>
          </a:xfrm>
          <a:solidFill>
            <a:srgbClr val="E3E9ED"/>
          </a:solidFill>
        </p:grpSpPr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8C9DD95A-8FAA-47D4-8A13-C6F9DE0F9FE9}"/>
                </a:ext>
              </a:extLst>
            </p:cNvPr>
            <p:cNvSpPr/>
            <p:nvPr/>
          </p:nvSpPr>
          <p:spPr>
            <a:xfrm>
              <a:off x="0" y="0"/>
              <a:ext cx="4057904" cy="7984744"/>
            </a:xfrm>
            <a:custGeom>
              <a:avLst/>
              <a:gdLst/>
              <a:ahLst/>
              <a:cxnLst/>
              <a:rect l="l" t="t" r="r" b="b"/>
              <a:pathLst>
                <a:path w="4057904" h="7984744">
                  <a:moveTo>
                    <a:pt x="2588514" y="540893"/>
                  </a:moveTo>
                  <a:cubicBezTo>
                    <a:pt x="2428621" y="647573"/>
                    <a:pt x="2238248" y="700913"/>
                    <a:pt x="2032762" y="700913"/>
                  </a:cubicBezTo>
                  <a:cubicBezTo>
                    <a:pt x="1827276" y="700913"/>
                    <a:pt x="1636903" y="647573"/>
                    <a:pt x="1469390" y="540893"/>
                  </a:cubicBezTo>
                  <a:cubicBezTo>
                    <a:pt x="875538" y="182880"/>
                    <a:pt x="441579" y="0"/>
                    <a:pt x="0" y="0"/>
                  </a:cubicBezTo>
                  <a:cubicBezTo>
                    <a:pt x="0" y="7984744"/>
                    <a:pt x="0" y="7984744"/>
                    <a:pt x="0" y="7984744"/>
                  </a:cubicBezTo>
                  <a:cubicBezTo>
                    <a:pt x="4057904" y="7984744"/>
                    <a:pt x="4057904" y="7984744"/>
                    <a:pt x="4057904" y="7984744"/>
                  </a:cubicBezTo>
                  <a:cubicBezTo>
                    <a:pt x="4057904" y="0"/>
                    <a:pt x="4057904" y="0"/>
                    <a:pt x="4057904" y="0"/>
                  </a:cubicBezTo>
                  <a:cubicBezTo>
                    <a:pt x="3623945" y="0"/>
                    <a:pt x="3182366" y="182880"/>
                    <a:pt x="2588514" y="54089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lgDash"/>
            </a:ln>
          </p:spPr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CBFA5F-0155-4946-99E4-F318E541FC6C}"/>
              </a:ext>
            </a:extLst>
          </p:cNvPr>
          <p:cNvSpPr/>
          <p:nvPr/>
        </p:nvSpPr>
        <p:spPr>
          <a:xfrm>
            <a:off x="1049468" y="908900"/>
            <a:ext cx="7149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2001</a:t>
            </a:r>
            <a:r>
              <a:rPr lang="ru-RU" sz="1400" dirty="0">
                <a:solidFill>
                  <a:srgbClr val="4454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– открыт компьютерный класс благодаря марафону «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 </a:t>
            </a: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 – детям Белгородчины»</a:t>
            </a:r>
          </a:p>
          <a:p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Ежегодно –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1700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посетителей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Блок-схема: процесс 16">
            <a:extLst>
              <a:ext uri="{FF2B5EF4-FFF2-40B4-BE49-F238E27FC236}">
                <a16:creationId xmlns:a16="http://schemas.microsoft.com/office/drawing/2014/main" id="{FA11D39F-C364-4476-9E1A-9EA8BC356A53}"/>
              </a:ext>
            </a:extLst>
          </p:cNvPr>
          <p:cNvSpPr/>
          <p:nvPr/>
        </p:nvSpPr>
        <p:spPr>
          <a:xfrm>
            <a:off x="6310350" y="1855104"/>
            <a:ext cx="2102593" cy="601176"/>
          </a:xfrm>
          <a:prstGeom prst="flowChartProcess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2357092-5AFC-475A-B47E-31E5464D6BA7}"/>
              </a:ext>
            </a:extLst>
          </p:cNvPr>
          <p:cNvSpPr/>
          <p:nvPr/>
        </p:nvSpPr>
        <p:spPr>
          <a:xfrm>
            <a:off x="6310350" y="2466718"/>
            <a:ext cx="2102593" cy="110228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20" name="Блок-схема: процесс 19">
            <a:extLst>
              <a:ext uri="{FF2B5EF4-FFF2-40B4-BE49-F238E27FC236}">
                <a16:creationId xmlns:a16="http://schemas.microsoft.com/office/drawing/2014/main" id="{41D52464-1924-40E0-A8A2-145C59237159}"/>
              </a:ext>
            </a:extLst>
          </p:cNvPr>
          <p:cNvSpPr/>
          <p:nvPr/>
        </p:nvSpPr>
        <p:spPr>
          <a:xfrm>
            <a:off x="8883265" y="1854332"/>
            <a:ext cx="2102593" cy="601176"/>
          </a:xfrm>
          <a:prstGeom prst="flowChartProcess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ED2424B-9F8E-41F5-A647-564407693BA2}"/>
              </a:ext>
            </a:extLst>
          </p:cNvPr>
          <p:cNvSpPr/>
          <p:nvPr/>
        </p:nvSpPr>
        <p:spPr>
          <a:xfrm>
            <a:off x="8883265" y="2454696"/>
            <a:ext cx="2102593" cy="116169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23" name="Блок-схема: процесс 22">
            <a:extLst>
              <a:ext uri="{FF2B5EF4-FFF2-40B4-BE49-F238E27FC236}">
                <a16:creationId xmlns:a16="http://schemas.microsoft.com/office/drawing/2014/main" id="{8FEFC46B-FF3F-4B47-A872-7C5474809481}"/>
              </a:ext>
            </a:extLst>
          </p:cNvPr>
          <p:cNvSpPr/>
          <p:nvPr/>
        </p:nvSpPr>
        <p:spPr>
          <a:xfrm>
            <a:off x="3704190" y="1838611"/>
            <a:ext cx="2102593" cy="601176"/>
          </a:xfrm>
          <a:prstGeom prst="flowChartProcess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695A402-8455-443D-BE56-BE6DCD68E810}"/>
              </a:ext>
            </a:extLst>
          </p:cNvPr>
          <p:cNvSpPr/>
          <p:nvPr/>
        </p:nvSpPr>
        <p:spPr>
          <a:xfrm>
            <a:off x="3704190" y="2440124"/>
            <a:ext cx="2102597" cy="110639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13B7ED73-789F-4206-BBA7-940E826EC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244" y="2470172"/>
            <a:ext cx="17958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1200" dirty="0"/>
              <a:t>Организация обучения для лиц с ограниченными возможностями здоровья</a:t>
            </a:r>
            <a:endParaRPr lang="ru-RU" altLang="ru-RU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TextBox 23">
            <a:extLst>
              <a:ext uri="{FF2B5EF4-FFF2-40B4-BE49-F238E27FC236}">
                <a16:creationId xmlns:a16="http://schemas.microsoft.com/office/drawing/2014/main" id="{1B90EB77-249F-4D3D-BCC3-D394F9A1C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97" y="2466183"/>
            <a:ext cx="19270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1200" dirty="0"/>
              <a:t>Интеграция читателей в общероссийскую информационную среду через всероссийские цифровые платформы </a:t>
            </a:r>
            <a:endParaRPr lang="ru-RU" altLang="ru-RU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A3D48291-2CCE-4DC8-9A06-6EB1E708F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9861" y="2467817"/>
            <a:ext cx="18493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1200" dirty="0"/>
              <a:t>Консультирование по адаптации электронных ресурсов для людей с нарушениями зрения</a:t>
            </a:r>
            <a:endParaRPr lang="ru-RU" altLang="ru-RU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9" name="Рисунок 28" descr="Отзыв клиента">
            <a:extLst>
              <a:ext uri="{FF2B5EF4-FFF2-40B4-BE49-F238E27FC236}">
                <a16:creationId xmlns:a16="http://schemas.microsoft.com/office/drawing/2014/main" id="{D96095FA-201B-4119-B627-68F884050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09496" y="1922221"/>
            <a:ext cx="427853" cy="427853"/>
          </a:xfrm>
          <a:prstGeom prst="rect">
            <a:avLst/>
          </a:prstGeom>
        </p:spPr>
      </p:pic>
      <p:sp>
        <p:nvSpPr>
          <p:cNvPr id="33" name="Google Shape;10009;p59">
            <a:extLst>
              <a:ext uri="{FF2B5EF4-FFF2-40B4-BE49-F238E27FC236}">
                <a16:creationId xmlns:a16="http://schemas.microsoft.com/office/drawing/2014/main" id="{49AF4E26-75DB-4CAF-AF61-A3DBF2E79F9C}"/>
              </a:ext>
            </a:extLst>
          </p:cNvPr>
          <p:cNvSpPr/>
          <p:nvPr/>
        </p:nvSpPr>
        <p:spPr>
          <a:xfrm>
            <a:off x="7134225" y="2005605"/>
            <a:ext cx="410093" cy="296306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35D74"/>
              </a:solidFill>
            </a:endParaRPr>
          </a:p>
        </p:txBody>
      </p:sp>
      <p:sp>
        <p:nvSpPr>
          <p:cNvPr id="34" name="Google Shape;9941;p59">
            <a:extLst>
              <a:ext uri="{FF2B5EF4-FFF2-40B4-BE49-F238E27FC236}">
                <a16:creationId xmlns:a16="http://schemas.microsoft.com/office/drawing/2014/main" id="{12E5D6C4-98E2-4F9C-8256-9E5FC2C73548}"/>
              </a:ext>
            </a:extLst>
          </p:cNvPr>
          <p:cNvSpPr/>
          <p:nvPr/>
        </p:nvSpPr>
        <p:spPr>
          <a:xfrm>
            <a:off x="4557292" y="1971473"/>
            <a:ext cx="352425" cy="335453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435D74"/>
              </a:solidFill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6228DF0F-21E7-40B6-90DE-9432C2083881}"/>
              </a:ext>
            </a:extLst>
          </p:cNvPr>
          <p:cNvSpPr txBox="1">
            <a:spLocks/>
          </p:cNvSpPr>
          <p:nvPr/>
        </p:nvSpPr>
        <p:spPr>
          <a:xfrm>
            <a:off x="1449545" y="266009"/>
            <a:ext cx="589461" cy="293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endParaRPr lang="ru-RU" sz="2400" b="1" dirty="0">
              <a:solidFill>
                <a:srgbClr val="44546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8EA1B6-458E-42F2-A9F4-CED6A0379688}"/>
              </a:ext>
            </a:extLst>
          </p:cNvPr>
          <p:cNvSpPr/>
          <p:nvPr/>
        </p:nvSpPr>
        <p:spPr>
          <a:xfrm>
            <a:off x="2129587" y="210384"/>
            <a:ext cx="8856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Цифровое кураторство людей с ограниченными возможностями здоровья</a:t>
            </a:r>
          </a:p>
        </p:txBody>
      </p:sp>
      <p:sp>
        <p:nvSpPr>
          <p:cNvPr id="37" name="Google Shape;1379;p81">
            <a:extLst>
              <a:ext uri="{FF2B5EF4-FFF2-40B4-BE49-F238E27FC236}">
                <a16:creationId xmlns:a16="http://schemas.microsoft.com/office/drawing/2014/main" id="{68374CC3-5298-4DC7-A2CE-05CE668072E3}"/>
              </a:ext>
            </a:extLst>
          </p:cNvPr>
          <p:cNvSpPr/>
          <p:nvPr/>
        </p:nvSpPr>
        <p:spPr>
          <a:xfrm>
            <a:off x="0" y="6508912"/>
            <a:ext cx="12192000" cy="350283"/>
          </a:xfrm>
          <a:custGeom>
            <a:avLst/>
            <a:gdLst/>
            <a:ahLst/>
            <a:cxnLst/>
            <a:rect l="l" t="t" r="r" b="b"/>
            <a:pathLst>
              <a:path w="16911" h="3199" extrusionOk="0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380;p81">
            <a:extLst>
              <a:ext uri="{FF2B5EF4-FFF2-40B4-BE49-F238E27FC236}">
                <a16:creationId xmlns:a16="http://schemas.microsoft.com/office/drawing/2014/main" id="{6688A897-FFE0-4D83-BB56-F9C9CE5036FD}"/>
              </a:ext>
            </a:extLst>
          </p:cNvPr>
          <p:cNvSpPr/>
          <p:nvPr/>
        </p:nvSpPr>
        <p:spPr>
          <a:xfrm>
            <a:off x="1" y="6246720"/>
            <a:ext cx="2981990" cy="467916"/>
          </a:xfrm>
          <a:custGeom>
            <a:avLst/>
            <a:gdLst/>
            <a:ahLst/>
            <a:cxnLst/>
            <a:rect l="l" t="t" r="r" b="b"/>
            <a:pathLst>
              <a:path w="5809" h="3199" extrusionOk="0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7CE036E-F33F-4662-84BD-E904F412051F}"/>
              </a:ext>
            </a:extLst>
          </p:cNvPr>
          <p:cNvSpPr/>
          <p:nvPr/>
        </p:nvSpPr>
        <p:spPr>
          <a:xfrm>
            <a:off x="297632" y="6304687"/>
            <a:ext cx="212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БИБЛИОТЕКА</a:t>
            </a:r>
          </a:p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слепых им. В.Я. Ерошенко</a:t>
            </a:r>
          </a:p>
        </p:txBody>
      </p:sp>
      <p:sp>
        <p:nvSpPr>
          <p:cNvPr id="40" name="Google Shape;3399;p82">
            <a:extLst>
              <a:ext uri="{FF2B5EF4-FFF2-40B4-BE49-F238E27FC236}">
                <a16:creationId xmlns:a16="http://schemas.microsoft.com/office/drawing/2014/main" id="{90308305-EF07-4ABC-9841-0094B8CE00B7}"/>
              </a:ext>
            </a:extLst>
          </p:cNvPr>
          <p:cNvSpPr/>
          <p:nvPr/>
        </p:nvSpPr>
        <p:spPr>
          <a:xfrm flipH="1">
            <a:off x="62947" y="6323447"/>
            <a:ext cx="217431" cy="316068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4546A"/>
              </a:solidFill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C8785EF6-AEAD-4417-BBCC-F44FE1E36190}"/>
              </a:ext>
            </a:extLst>
          </p:cNvPr>
          <p:cNvCxnSpPr/>
          <p:nvPr/>
        </p:nvCxnSpPr>
        <p:spPr>
          <a:xfrm>
            <a:off x="870929" y="892344"/>
            <a:ext cx="0" cy="754103"/>
          </a:xfrm>
          <a:prstGeom prst="line">
            <a:avLst/>
          </a:prstGeom>
          <a:ln w="127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8F14D8C-70CA-45BE-8F21-787515F4B671}"/>
              </a:ext>
            </a:extLst>
          </p:cNvPr>
          <p:cNvSpPr/>
          <p:nvPr/>
        </p:nvSpPr>
        <p:spPr>
          <a:xfrm>
            <a:off x="3719603" y="4128862"/>
            <a:ext cx="2119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библиотека Михайлова (</a:t>
            </a: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279</a:t>
            </a: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читателей)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виртуальный концертный зал (</a:t>
            </a: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концертов/год)</a:t>
            </a:r>
          </a:p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AF3A6C5-A348-475D-B327-FF69CE8262BD}"/>
              </a:ext>
            </a:extLst>
          </p:cNvPr>
          <p:cNvSpPr/>
          <p:nvPr/>
        </p:nvSpPr>
        <p:spPr>
          <a:xfrm>
            <a:off x="6288929" y="4032375"/>
            <a:ext cx="2207043" cy="1849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выстроена система индивидуального обучения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лиц с ОВЗ компьютерным технологиям, пользованию мобильными устройствами, специальной техникой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(ежегодно </a:t>
            </a: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чел., время обучения </a:t>
            </a: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час.)</a:t>
            </a:r>
          </a:p>
        </p:txBody>
      </p:sp>
      <p:sp>
        <p:nvSpPr>
          <p:cNvPr id="54" name="Text 14">
            <a:extLst>
              <a:ext uri="{FF2B5EF4-FFF2-40B4-BE49-F238E27FC236}">
                <a16:creationId xmlns:a16="http://schemas.microsoft.com/office/drawing/2014/main" id="{B3FAE20B-0B1F-4CED-AF43-D5C2F38F4775}"/>
              </a:ext>
            </a:extLst>
          </p:cNvPr>
          <p:cNvSpPr/>
          <p:nvPr/>
        </p:nvSpPr>
        <p:spPr>
          <a:xfrm>
            <a:off x="6296472" y="3623801"/>
            <a:ext cx="154424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endParaRPr lang="en-US" sz="2250" dirty="0"/>
          </a:p>
        </p:txBody>
      </p:sp>
      <p:sp>
        <p:nvSpPr>
          <p:cNvPr id="57" name="Text 14">
            <a:extLst>
              <a:ext uri="{FF2B5EF4-FFF2-40B4-BE49-F238E27FC236}">
                <a16:creationId xmlns:a16="http://schemas.microsoft.com/office/drawing/2014/main" id="{84250484-A0D4-45C5-9DEA-17B3DD124783}"/>
              </a:ext>
            </a:extLst>
          </p:cNvPr>
          <p:cNvSpPr/>
          <p:nvPr/>
        </p:nvSpPr>
        <p:spPr>
          <a:xfrm>
            <a:off x="8398698" y="3602727"/>
            <a:ext cx="154424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endParaRPr lang="en-US" sz="2250" dirty="0"/>
          </a:p>
        </p:txBody>
      </p:sp>
      <p:grpSp>
        <p:nvGrpSpPr>
          <p:cNvPr id="92" name="Group 10">
            <a:extLst>
              <a:ext uri="{FF2B5EF4-FFF2-40B4-BE49-F238E27FC236}">
                <a16:creationId xmlns:a16="http://schemas.microsoft.com/office/drawing/2014/main" id="{31EF87D2-BA11-447F-B088-E87493519D7C}"/>
              </a:ext>
            </a:extLst>
          </p:cNvPr>
          <p:cNvGrpSpPr/>
          <p:nvPr/>
        </p:nvGrpSpPr>
        <p:grpSpPr>
          <a:xfrm>
            <a:off x="8879002" y="3728814"/>
            <a:ext cx="2099818" cy="2280598"/>
            <a:chOff x="0" y="0"/>
            <a:chExt cx="4057920" cy="7984800"/>
          </a:xfrm>
          <a:solidFill>
            <a:srgbClr val="E3E9ED"/>
          </a:solidFill>
        </p:grpSpPr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6D563725-22D0-411A-92C7-44AE2C37770E}"/>
                </a:ext>
              </a:extLst>
            </p:cNvPr>
            <p:cNvSpPr/>
            <p:nvPr/>
          </p:nvSpPr>
          <p:spPr>
            <a:xfrm>
              <a:off x="0" y="0"/>
              <a:ext cx="4057904" cy="7984744"/>
            </a:xfrm>
            <a:custGeom>
              <a:avLst/>
              <a:gdLst/>
              <a:ahLst/>
              <a:cxnLst/>
              <a:rect l="l" t="t" r="r" b="b"/>
              <a:pathLst>
                <a:path w="4057904" h="7984744">
                  <a:moveTo>
                    <a:pt x="2588514" y="540893"/>
                  </a:moveTo>
                  <a:cubicBezTo>
                    <a:pt x="2428621" y="647573"/>
                    <a:pt x="2238248" y="700913"/>
                    <a:pt x="2032762" y="700913"/>
                  </a:cubicBezTo>
                  <a:cubicBezTo>
                    <a:pt x="1827276" y="700913"/>
                    <a:pt x="1636903" y="647573"/>
                    <a:pt x="1469390" y="540893"/>
                  </a:cubicBezTo>
                  <a:cubicBezTo>
                    <a:pt x="875538" y="182880"/>
                    <a:pt x="441579" y="0"/>
                    <a:pt x="0" y="0"/>
                  </a:cubicBezTo>
                  <a:cubicBezTo>
                    <a:pt x="0" y="7984744"/>
                    <a:pt x="0" y="7984744"/>
                    <a:pt x="0" y="7984744"/>
                  </a:cubicBezTo>
                  <a:cubicBezTo>
                    <a:pt x="4057904" y="7984744"/>
                    <a:pt x="4057904" y="7984744"/>
                    <a:pt x="4057904" y="7984744"/>
                  </a:cubicBezTo>
                  <a:cubicBezTo>
                    <a:pt x="4057904" y="0"/>
                    <a:pt x="4057904" y="0"/>
                    <a:pt x="4057904" y="0"/>
                  </a:cubicBezTo>
                  <a:cubicBezTo>
                    <a:pt x="3623945" y="0"/>
                    <a:pt x="3182366" y="182880"/>
                    <a:pt x="2588514" y="54089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lgDash"/>
            </a:ln>
          </p:spPr>
        </p:sp>
      </p:grp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CE109910-496F-43AA-BEEF-6D9B98B3A08D}"/>
              </a:ext>
            </a:extLst>
          </p:cNvPr>
          <p:cNvSpPr/>
          <p:nvPr/>
        </p:nvSpPr>
        <p:spPr>
          <a:xfrm>
            <a:off x="8879002" y="4032375"/>
            <a:ext cx="22431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 повышения квалификации для специалистов учреждений культуры области (ежегодно – 6 курсов)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консультации по адаптивным техническим устройствам и доступности сайтов (198)</a:t>
            </a:r>
          </a:p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Google Shape;1136;p66">
            <a:extLst>
              <a:ext uri="{FF2B5EF4-FFF2-40B4-BE49-F238E27FC236}">
                <a16:creationId xmlns:a16="http://schemas.microsoft.com/office/drawing/2014/main" id="{0163D082-F5A0-4CD0-9E1A-FA1E8F91BA50}"/>
              </a:ext>
            </a:extLst>
          </p:cNvPr>
          <p:cNvSpPr/>
          <p:nvPr/>
        </p:nvSpPr>
        <p:spPr>
          <a:xfrm>
            <a:off x="4678447" y="3503726"/>
            <a:ext cx="104100" cy="104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136;p66">
            <a:extLst>
              <a:ext uri="{FF2B5EF4-FFF2-40B4-BE49-F238E27FC236}">
                <a16:creationId xmlns:a16="http://schemas.microsoft.com/office/drawing/2014/main" id="{AB3BD347-046F-4D5E-9B0B-88ECEA47B2E3}"/>
              </a:ext>
            </a:extLst>
          </p:cNvPr>
          <p:cNvSpPr/>
          <p:nvPr/>
        </p:nvSpPr>
        <p:spPr>
          <a:xfrm>
            <a:off x="7309593" y="3512290"/>
            <a:ext cx="104100" cy="104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136;p66">
            <a:extLst>
              <a:ext uri="{FF2B5EF4-FFF2-40B4-BE49-F238E27FC236}">
                <a16:creationId xmlns:a16="http://schemas.microsoft.com/office/drawing/2014/main" id="{F59699CD-721C-493F-A786-7FF562EE3CF0}"/>
              </a:ext>
            </a:extLst>
          </p:cNvPr>
          <p:cNvSpPr/>
          <p:nvPr/>
        </p:nvSpPr>
        <p:spPr>
          <a:xfrm>
            <a:off x="9882510" y="3571921"/>
            <a:ext cx="104100" cy="104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35651E6-A45E-43C4-9320-B1DDE442E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120">
            <a:off x="1809710" y="1517470"/>
            <a:ext cx="948170" cy="76195"/>
          </a:xfrm>
          <a:prstGeom prst="rect">
            <a:avLst/>
          </a:prstGeom>
        </p:spPr>
      </p:pic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6CFEE68F-983D-45D9-8DAB-4187AD9619C9}"/>
              </a:ext>
            </a:extLst>
          </p:cNvPr>
          <p:cNvCxnSpPr/>
          <p:nvPr/>
        </p:nvCxnSpPr>
        <p:spPr>
          <a:xfrm>
            <a:off x="2117617" y="3555739"/>
            <a:ext cx="0" cy="754103"/>
          </a:xfrm>
          <a:prstGeom prst="line">
            <a:avLst/>
          </a:prstGeom>
          <a:ln w="127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10">
            <a:extLst>
              <a:ext uri="{FF2B5EF4-FFF2-40B4-BE49-F238E27FC236}">
                <a16:creationId xmlns:a16="http://schemas.microsoft.com/office/drawing/2014/main" id="{F6EC4D01-E860-474A-B246-942D040AFB7F}"/>
              </a:ext>
            </a:extLst>
          </p:cNvPr>
          <p:cNvGrpSpPr/>
          <p:nvPr/>
        </p:nvGrpSpPr>
        <p:grpSpPr>
          <a:xfrm>
            <a:off x="1067712" y="3766106"/>
            <a:ext cx="2099818" cy="2246077"/>
            <a:chOff x="0" y="0"/>
            <a:chExt cx="4057920" cy="7984800"/>
          </a:xfrm>
          <a:solidFill>
            <a:srgbClr val="E3E9ED"/>
          </a:solidFill>
        </p:grpSpPr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ABAFC9A7-D0F7-4FED-A4F4-F858F1E8DC00}"/>
                </a:ext>
              </a:extLst>
            </p:cNvPr>
            <p:cNvSpPr/>
            <p:nvPr/>
          </p:nvSpPr>
          <p:spPr>
            <a:xfrm>
              <a:off x="0" y="0"/>
              <a:ext cx="4057904" cy="7984744"/>
            </a:xfrm>
            <a:custGeom>
              <a:avLst/>
              <a:gdLst/>
              <a:ahLst/>
              <a:cxnLst/>
              <a:rect l="l" t="t" r="r" b="b"/>
              <a:pathLst>
                <a:path w="4057904" h="7984744">
                  <a:moveTo>
                    <a:pt x="2588514" y="540893"/>
                  </a:moveTo>
                  <a:cubicBezTo>
                    <a:pt x="2428621" y="647573"/>
                    <a:pt x="2238248" y="700913"/>
                    <a:pt x="2032762" y="700913"/>
                  </a:cubicBezTo>
                  <a:cubicBezTo>
                    <a:pt x="1827276" y="700913"/>
                    <a:pt x="1636903" y="647573"/>
                    <a:pt x="1469390" y="540893"/>
                  </a:cubicBezTo>
                  <a:cubicBezTo>
                    <a:pt x="875538" y="182880"/>
                    <a:pt x="441579" y="0"/>
                    <a:pt x="0" y="0"/>
                  </a:cubicBezTo>
                  <a:cubicBezTo>
                    <a:pt x="0" y="7984744"/>
                    <a:pt x="0" y="7984744"/>
                    <a:pt x="0" y="7984744"/>
                  </a:cubicBezTo>
                  <a:cubicBezTo>
                    <a:pt x="4057904" y="7984744"/>
                    <a:pt x="4057904" y="7984744"/>
                    <a:pt x="4057904" y="7984744"/>
                  </a:cubicBezTo>
                  <a:cubicBezTo>
                    <a:pt x="4057904" y="0"/>
                    <a:pt x="4057904" y="0"/>
                    <a:pt x="4057904" y="0"/>
                  </a:cubicBezTo>
                  <a:cubicBezTo>
                    <a:pt x="3623945" y="0"/>
                    <a:pt x="3182366" y="182880"/>
                    <a:pt x="2588514" y="54089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lgDash"/>
            </a:ln>
          </p:spPr>
        </p:sp>
      </p:grpSp>
      <p:sp>
        <p:nvSpPr>
          <p:cNvPr id="62" name="Блок-схема: процесс 61">
            <a:extLst>
              <a:ext uri="{FF2B5EF4-FFF2-40B4-BE49-F238E27FC236}">
                <a16:creationId xmlns:a16="http://schemas.microsoft.com/office/drawing/2014/main" id="{A352E5C2-3020-479C-8221-65AC376726EF}"/>
              </a:ext>
            </a:extLst>
          </p:cNvPr>
          <p:cNvSpPr/>
          <p:nvPr/>
        </p:nvSpPr>
        <p:spPr>
          <a:xfrm>
            <a:off x="1093937" y="1845377"/>
            <a:ext cx="2102593" cy="601176"/>
          </a:xfrm>
          <a:prstGeom prst="flowChartProcess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F645B00C-8588-4EBB-971D-DE31413C7317}"/>
              </a:ext>
            </a:extLst>
          </p:cNvPr>
          <p:cNvSpPr/>
          <p:nvPr/>
        </p:nvSpPr>
        <p:spPr>
          <a:xfrm>
            <a:off x="1093937" y="2455807"/>
            <a:ext cx="2111378" cy="110228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65" name="TextBox 23">
            <a:extLst>
              <a:ext uri="{FF2B5EF4-FFF2-40B4-BE49-F238E27FC236}">
                <a16:creationId xmlns:a16="http://schemas.microsoft.com/office/drawing/2014/main" id="{71DDC822-D51E-476C-B967-48BF145E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151" y="2467682"/>
            <a:ext cx="15636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1200" dirty="0"/>
              <a:t>Адаптированные АРМы для слепых и слепоглухих людей в библиотеке</a:t>
            </a:r>
            <a:endParaRPr lang="ru-RU" altLang="ru-RU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6" name="Google Shape;9897;p59">
            <a:extLst>
              <a:ext uri="{FF2B5EF4-FFF2-40B4-BE49-F238E27FC236}">
                <a16:creationId xmlns:a16="http://schemas.microsoft.com/office/drawing/2014/main" id="{D8FFA532-7C40-402B-8861-87D714E95F10}"/>
              </a:ext>
            </a:extLst>
          </p:cNvPr>
          <p:cNvSpPr/>
          <p:nvPr/>
        </p:nvSpPr>
        <p:spPr>
          <a:xfrm>
            <a:off x="1972605" y="1954860"/>
            <a:ext cx="366427" cy="386800"/>
          </a:xfrm>
          <a:custGeom>
            <a:avLst/>
            <a:gdLst/>
            <a:ahLst/>
            <a:cxnLst/>
            <a:rect l="l" t="t" r="r" b="b"/>
            <a:pathLst>
              <a:path w="19401" h="19327" extrusionOk="0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35D74"/>
              </a:solidFill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CCED4A4-4FCC-4C46-BA4C-AB5BE05E3B54}"/>
              </a:ext>
            </a:extLst>
          </p:cNvPr>
          <p:cNvSpPr/>
          <p:nvPr/>
        </p:nvSpPr>
        <p:spPr>
          <a:xfrm>
            <a:off x="1078771" y="4114749"/>
            <a:ext cx="2102244" cy="126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ПК + специальные устройтсва (брайлевский принтер, брайлевская строка, увеличитьель «Топаз», читающая машина)</a:t>
            </a:r>
          </a:p>
        </p:txBody>
      </p:sp>
      <p:sp>
        <p:nvSpPr>
          <p:cNvPr id="68" name="Google Shape;1136;p66">
            <a:extLst>
              <a:ext uri="{FF2B5EF4-FFF2-40B4-BE49-F238E27FC236}">
                <a16:creationId xmlns:a16="http://schemas.microsoft.com/office/drawing/2014/main" id="{5D60C7E8-B214-4E00-8057-AC6361514BB6}"/>
              </a:ext>
            </a:extLst>
          </p:cNvPr>
          <p:cNvSpPr/>
          <p:nvPr/>
        </p:nvSpPr>
        <p:spPr>
          <a:xfrm>
            <a:off x="2067284" y="3517219"/>
            <a:ext cx="104100" cy="104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263;p54">
            <a:extLst>
              <a:ext uri="{FF2B5EF4-FFF2-40B4-BE49-F238E27FC236}">
                <a16:creationId xmlns:a16="http://schemas.microsoft.com/office/drawing/2014/main" id="{BD54BB79-0B47-4D11-B998-0F53150BFD8A}"/>
              </a:ext>
            </a:extLst>
          </p:cNvPr>
          <p:cNvSpPr/>
          <p:nvPr/>
        </p:nvSpPr>
        <p:spPr>
          <a:xfrm>
            <a:off x="170851" y="967053"/>
            <a:ext cx="586044" cy="60468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>
                <a:ln>
                  <a:noFill/>
                </a:ln>
                <a:solidFill>
                  <a:srgbClr val="CCD7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b="0" i="0" dirty="0">
              <a:ln>
                <a:noFill/>
              </a:ln>
              <a:solidFill>
                <a:srgbClr val="CCD7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7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4">
            <a:extLst>
              <a:ext uri="{FF2B5EF4-FFF2-40B4-BE49-F238E27FC236}">
                <a16:creationId xmlns:a16="http://schemas.microsoft.com/office/drawing/2014/main" id="{012B5354-5EA9-4B43-92B4-62EE65EDE494}"/>
              </a:ext>
            </a:extLst>
          </p:cNvPr>
          <p:cNvSpPr/>
          <p:nvPr/>
        </p:nvSpPr>
        <p:spPr>
          <a:xfrm>
            <a:off x="9535124" y="4848635"/>
            <a:ext cx="2303349" cy="530626"/>
          </a:xfrm>
          <a:prstGeom prst="roundRect">
            <a:avLst>
              <a:gd name="adj" fmla="val 12092"/>
            </a:avLst>
          </a:prstGeom>
          <a:solidFill>
            <a:srgbClr val="EEEFF5"/>
          </a:solidFill>
          <a:ln>
            <a:noFill/>
            <a:prstDash val="dash"/>
          </a:ln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96" name="Shape 4">
            <a:extLst>
              <a:ext uri="{FF2B5EF4-FFF2-40B4-BE49-F238E27FC236}">
                <a16:creationId xmlns:a16="http://schemas.microsoft.com/office/drawing/2014/main" id="{6D9DD67B-8D63-44B5-BBBA-13EB5614E5DD}"/>
              </a:ext>
            </a:extLst>
          </p:cNvPr>
          <p:cNvSpPr/>
          <p:nvPr/>
        </p:nvSpPr>
        <p:spPr>
          <a:xfrm>
            <a:off x="9535124" y="4201086"/>
            <a:ext cx="2303349" cy="530626"/>
          </a:xfrm>
          <a:prstGeom prst="roundRect">
            <a:avLst>
              <a:gd name="adj" fmla="val 12092"/>
            </a:avLst>
          </a:prstGeom>
          <a:solidFill>
            <a:srgbClr val="EEEFF5"/>
          </a:solidFill>
          <a:ln>
            <a:noFill/>
            <a:prstDash val="dash"/>
          </a:ln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9" name="Shape 4">
            <a:extLst>
              <a:ext uri="{FF2B5EF4-FFF2-40B4-BE49-F238E27FC236}">
                <a16:creationId xmlns:a16="http://schemas.microsoft.com/office/drawing/2014/main" id="{9D11B712-E94D-4188-9C5C-117AEF6DD43E}"/>
              </a:ext>
            </a:extLst>
          </p:cNvPr>
          <p:cNvSpPr/>
          <p:nvPr/>
        </p:nvSpPr>
        <p:spPr>
          <a:xfrm>
            <a:off x="2354483" y="1277742"/>
            <a:ext cx="2942536" cy="940615"/>
          </a:xfrm>
          <a:prstGeom prst="roundRect">
            <a:avLst>
              <a:gd name="adj" fmla="val 12092"/>
            </a:avLst>
          </a:prstGeom>
          <a:solidFill>
            <a:srgbClr val="EEEFF5"/>
          </a:solidFill>
          <a:ln>
            <a:solidFill>
              <a:schemeClr val="tx1"/>
            </a:solidFill>
            <a:prstDash val="dash"/>
          </a:ln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8" name="Shape 4">
            <a:extLst>
              <a:ext uri="{FF2B5EF4-FFF2-40B4-BE49-F238E27FC236}">
                <a16:creationId xmlns:a16="http://schemas.microsoft.com/office/drawing/2014/main" id="{4E8DFEBF-FAE5-43F9-B8CD-50B291EED8E8}"/>
              </a:ext>
            </a:extLst>
          </p:cNvPr>
          <p:cNvSpPr/>
          <p:nvPr/>
        </p:nvSpPr>
        <p:spPr>
          <a:xfrm>
            <a:off x="6673440" y="1312871"/>
            <a:ext cx="2942536" cy="921964"/>
          </a:xfrm>
          <a:prstGeom prst="roundRect">
            <a:avLst>
              <a:gd name="adj" fmla="val 12092"/>
            </a:avLst>
          </a:prstGeom>
          <a:solidFill>
            <a:srgbClr val="EEEFF5"/>
          </a:solidFill>
          <a:ln>
            <a:solidFill>
              <a:schemeClr val="tx1"/>
            </a:solidFill>
            <a:prstDash val="dash"/>
          </a:ln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cxnSp>
        <p:nvCxnSpPr>
          <p:cNvPr id="41" name="Google Shape;6791;p60">
            <a:extLst>
              <a:ext uri="{FF2B5EF4-FFF2-40B4-BE49-F238E27FC236}">
                <a16:creationId xmlns:a16="http://schemas.microsoft.com/office/drawing/2014/main" id="{35C8415E-E517-4FC3-97D8-D0D9263546AA}"/>
              </a:ext>
            </a:extLst>
          </p:cNvPr>
          <p:cNvCxnSpPr>
            <a:stCxn id="66" idx="6"/>
            <a:endCxn id="49" idx="2"/>
          </p:cNvCxnSpPr>
          <p:nvPr/>
        </p:nvCxnSpPr>
        <p:spPr>
          <a:xfrm>
            <a:off x="2278016" y="3098280"/>
            <a:ext cx="7663575" cy="0"/>
          </a:xfrm>
          <a:prstGeom prst="straightConnector1">
            <a:avLst/>
          </a:prstGeom>
          <a:noFill/>
          <a:ln w="19050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795;p60">
            <a:extLst>
              <a:ext uri="{FF2B5EF4-FFF2-40B4-BE49-F238E27FC236}">
                <a16:creationId xmlns:a16="http://schemas.microsoft.com/office/drawing/2014/main" id="{2B70DC19-276E-4FE8-8BA1-F3C2FE3FE997}"/>
              </a:ext>
            </a:extLst>
          </p:cNvPr>
          <p:cNvCxnSpPr>
            <a:cxnSpLocks/>
          </p:cNvCxnSpPr>
          <p:nvPr/>
        </p:nvCxnSpPr>
        <p:spPr>
          <a:xfrm flipV="1">
            <a:off x="1510594" y="3661211"/>
            <a:ext cx="0" cy="534576"/>
          </a:xfrm>
          <a:prstGeom prst="straightConnector1">
            <a:avLst/>
          </a:prstGeom>
          <a:noFill/>
          <a:ln w="9525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792;p60">
            <a:extLst>
              <a:ext uri="{FF2B5EF4-FFF2-40B4-BE49-F238E27FC236}">
                <a16:creationId xmlns:a16="http://schemas.microsoft.com/office/drawing/2014/main" id="{EFFD1CDC-2067-4D76-931B-B10C41AC9165}"/>
              </a:ext>
            </a:extLst>
          </p:cNvPr>
          <p:cNvSpPr/>
          <p:nvPr/>
        </p:nvSpPr>
        <p:spPr>
          <a:xfrm>
            <a:off x="769061" y="2337630"/>
            <a:ext cx="1508955" cy="1521300"/>
          </a:xfrm>
          <a:prstGeom prst="ellipse">
            <a:avLst/>
          </a:prstGeom>
          <a:noFill/>
          <a:ln w="19050" cap="flat" cmpd="sng">
            <a:solidFill>
              <a:srgbClr val="BAC8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96;p60">
            <a:extLst>
              <a:ext uri="{FF2B5EF4-FFF2-40B4-BE49-F238E27FC236}">
                <a16:creationId xmlns:a16="http://schemas.microsoft.com/office/drawing/2014/main" id="{40D7F48C-54EB-4DE7-98F9-85D4AAB841AC}"/>
              </a:ext>
            </a:extLst>
          </p:cNvPr>
          <p:cNvSpPr/>
          <p:nvPr/>
        </p:nvSpPr>
        <p:spPr>
          <a:xfrm>
            <a:off x="961860" y="2531952"/>
            <a:ext cx="1123860" cy="1132626"/>
          </a:xfrm>
          <a:prstGeom prst="ellipse">
            <a:avLst/>
          </a:pr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799;p60">
            <a:extLst>
              <a:ext uri="{FF2B5EF4-FFF2-40B4-BE49-F238E27FC236}">
                <a16:creationId xmlns:a16="http://schemas.microsoft.com/office/drawing/2014/main" id="{2CAF7770-0529-4711-997F-66A1506A0D62}"/>
              </a:ext>
            </a:extLst>
          </p:cNvPr>
          <p:cNvSpPr/>
          <p:nvPr/>
        </p:nvSpPr>
        <p:spPr>
          <a:xfrm>
            <a:off x="3825751" y="2336964"/>
            <a:ext cx="1510333" cy="1522111"/>
          </a:xfrm>
          <a:prstGeom prst="ellipse">
            <a:avLst/>
          </a:prstGeom>
          <a:noFill/>
          <a:ln w="19050" cap="flat" cmpd="sng">
            <a:solidFill>
              <a:srgbClr val="BAC8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800;p60">
            <a:extLst>
              <a:ext uri="{FF2B5EF4-FFF2-40B4-BE49-F238E27FC236}">
                <a16:creationId xmlns:a16="http://schemas.microsoft.com/office/drawing/2014/main" id="{F7F76291-2359-488F-9801-3845955E4EA3}"/>
              </a:ext>
            </a:extLst>
          </p:cNvPr>
          <p:cNvSpPr/>
          <p:nvPr/>
        </p:nvSpPr>
        <p:spPr>
          <a:xfrm>
            <a:off x="4018531" y="2531259"/>
            <a:ext cx="1125281" cy="1134056"/>
          </a:xfrm>
          <a:prstGeom prst="ellipse">
            <a:avLst/>
          </a:pr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6804;p60">
            <a:extLst>
              <a:ext uri="{FF2B5EF4-FFF2-40B4-BE49-F238E27FC236}">
                <a16:creationId xmlns:a16="http://schemas.microsoft.com/office/drawing/2014/main" id="{A920DA3F-921A-4E88-9B00-70A976C01D7A}"/>
              </a:ext>
            </a:extLst>
          </p:cNvPr>
          <p:cNvSpPr/>
          <p:nvPr/>
        </p:nvSpPr>
        <p:spPr>
          <a:xfrm>
            <a:off x="6884541" y="2337630"/>
            <a:ext cx="1508955" cy="1521300"/>
          </a:xfrm>
          <a:prstGeom prst="ellipse">
            <a:avLst/>
          </a:prstGeom>
          <a:noFill/>
          <a:ln w="19050" cap="flat" cmpd="sng">
            <a:solidFill>
              <a:srgbClr val="BAC8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6803;p60">
            <a:extLst>
              <a:ext uri="{FF2B5EF4-FFF2-40B4-BE49-F238E27FC236}">
                <a16:creationId xmlns:a16="http://schemas.microsoft.com/office/drawing/2014/main" id="{C02BFB23-C940-424E-94E5-690B543F0B46}"/>
              </a:ext>
            </a:extLst>
          </p:cNvPr>
          <p:cNvSpPr/>
          <p:nvPr/>
        </p:nvSpPr>
        <p:spPr>
          <a:xfrm>
            <a:off x="7077340" y="2531952"/>
            <a:ext cx="1123860" cy="1132626"/>
          </a:xfrm>
          <a:prstGeom prst="ellipse">
            <a:avLst/>
          </a:pr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6793;p60">
            <a:extLst>
              <a:ext uri="{FF2B5EF4-FFF2-40B4-BE49-F238E27FC236}">
                <a16:creationId xmlns:a16="http://schemas.microsoft.com/office/drawing/2014/main" id="{2B114316-47A5-4C56-BD1F-A30F66A1B915}"/>
              </a:ext>
            </a:extLst>
          </p:cNvPr>
          <p:cNvSpPr/>
          <p:nvPr/>
        </p:nvSpPr>
        <p:spPr>
          <a:xfrm>
            <a:off x="9942187" y="2337631"/>
            <a:ext cx="1508955" cy="1521305"/>
          </a:xfrm>
          <a:prstGeom prst="ellipse">
            <a:avLst/>
          </a:prstGeom>
          <a:noFill/>
          <a:ln w="19050" cap="flat" cmpd="sng">
            <a:solidFill>
              <a:srgbClr val="BAC8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6807;p60">
            <a:extLst>
              <a:ext uri="{FF2B5EF4-FFF2-40B4-BE49-F238E27FC236}">
                <a16:creationId xmlns:a16="http://schemas.microsoft.com/office/drawing/2014/main" id="{4E44ECB5-407A-4B09-86AB-5873E62343CF}"/>
              </a:ext>
            </a:extLst>
          </p:cNvPr>
          <p:cNvSpPr/>
          <p:nvPr/>
        </p:nvSpPr>
        <p:spPr>
          <a:xfrm>
            <a:off x="10134986" y="2531953"/>
            <a:ext cx="1123860" cy="1132629"/>
          </a:xfrm>
          <a:prstGeom prst="ellipse">
            <a:avLst/>
          </a:pr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6261CFF5-A51E-4296-814A-C630F41696D3}"/>
              </a:ext>
            </a:extLst>
          </p:cNvPr>
          <p:cNvSpPr/>
          <p:nvPr/>
        </p:nvSpPr>
        <p:spPr>
          <a:xfrm>
            <a:off x="3026024" y="55224"/>
            <a:ext cx="616770" cy="590479"/>
          </a:xfrm>
          <a:prstGeom prst="roundRect">
            <a:avLst>
              <a:gd name="adj" fmla="val 40007"/>
            </a:avLst>
          </a:prstGeom>
          <a:solidFill>
            <a:srgbClr val="EEEFF5"/>
          </a:solidFill>
          <a:ln/>
          <a:effectLst>
            <a:outerShdw blurRad="48260" dist="2413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43C8D302-E064-4B84-81AF-4C86A20E1ED5}"/>
              </a:ext>
            </a:extLst>
          </p:cNvPr>
          <p:cNvSpPr txBox="1">
            <a:spLocks/>
          </p:cNvSpPr>
          <p:nvPr/>
        </p:nvSpPr>
        <p:spPr>
          <a:xfrm>
            <a:off x="3118813" y="194786"/>
            <a:ext cx="589461" cy="293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</a:t>
            </a:r>
            <a:endParaRPr lang="ru-RU" sz="2400" b="1" dirty="0">
              <a:solidFill>
                <a:srgbClr val="44546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C40ACA-3E02-40F6-ADAB-3636280E2F16}"/>
              </a:ext>
            </a:extLst>
          </p:cNvPr>
          <p:cNvSpPr/>
          <p:nvPr/>
        </p:nvSpPr>
        <p:spPr>
          <a:xfrm>
            <a:off x="3834991" y="139161"/>
            <a:ext cx="5292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Социокультурная деятельность библиотеки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194864-C9A0-4A78-BAD7-4FAFDBF44A14}"/>
              </a:ext>
            </a:extLst>
          </p:cNvPr>
          <p:cNvSpPr/>
          <p:nvPr/>
        </p:nvSpPr>
        <p:spPr>
          <a:xfrm>
            <a:off x="6368593" y="1285669"/>
            <a:ext cx="3536561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Тематические мероприятия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(фестивали, конкурсы, 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творческие лаборатории, 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экскурсии, детские</a:t>
            </a:r>
          </a:p>
        </p:txBody>
      </p:sp>
      <p:sp>
        <p:nvSpPr>
          <p:cNvPr id="21" name="Google Shape;1379;p81">
            <a:extLst>
              <a:ext uri="{FF2B5EF4-FFF2-40B4-BE49-F238E27FC236}">
                <a16:creationId xmlns:a16="http://schemas.microsoft.com/office/drawing/2014/main" id="{08724B9F-A277-48AC-880B-33A8A7F4D1AC}"/>
              </a:ext>
            </a:extLst>
          </p:cNvPr>
          <p:cNvSpPr/>
          <p:nvPr/>
        </p:nvSpPr>
        <p:spPr>
          <a:xfrm>
            <a:off x="0" y="6523686"/>
            <a:ext cx="12192000" cy="350283"/>
          </a:xfrm>
          <a:custGeom>
            <a:avLst/>
            <a:gdLst/>
            <a:ahLst/>
            <a:cxnLst/>
            <a:rect l="l" t="t" r="r" b="b"/>
            <a:pathLst>
              <a:path w="16911" h="3199" extrusionOk="0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380;p81">
            <a:extLst>
              <a:ext uri="{FF2B5EF4-FFF2-40B4-BE49-F238E27FC236}">
                <a16:creationId xmlns:a16="http://schemas.microsoft.com/office/drawing/2014/main" id="{523D7FD5-3FC3-4822-A7BC-616802445E3C}"/>
              </a:ext>
            </a:extLst>
          </p:cNvPr>
          <p:cNvSpPr/>
          <p:nvPr/>
        </p:nvSpPr>
        <p:spPr>
          <a:xfrm>
            <a:off x="0" y="6244925"/>
            <a:ext cx="2981990" cy="467916"/>
          </a:xfrm>
          <a:custGeom>
            <a:avLst/>
            <a:gdLst/>
            <a:ahLst/>
            <a:cxnLst/>
            <a:rect l="l" t="t" r="r" b="b"/>
            <a:pathLst>
              <a:path w="5809" h="3199" extrusionOk="0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154A79A-681E-4E34-82FE-B4915563A053}"/>
              </a:ext>
            </a:extLst>
          </p:cNvPr>
          <p:cNvSpPr/>
          <p:nvPr/>
        </p:nvSpPr>
        <p:spPr>
          <a:xfrm>
            <a:off x="316536" y="6294217"/>
            <a:ext cx="212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БИБЛИОТЕКА</a:t>
            </a:r>
          </a:p>
          <a:p>
            <a:r>
              <a:rPr lang="ru-RU" sz="9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слепых им. В.Я. Ерошенко</a:t>
            </a:r>
          </a:p>
        </p:txBody>
      </p:sp>
      <p:sp>
        <p:nvSpPr>
          <p:cNvPr id="26" name="Google Shape;3399;p82">
            <a:extLst>
              <a:ext uri="{FF2B5EF4-FFF2-40B4-BE49-F238E27FC236}">
                <a16:creationId xmlns:a16="http://schemas.microsoft.com/office/drawing/2014/main" id="{C3CD7A11-6A25-459A-9B04-C132EC2DD53D}"/>
              </a:ext>
            </a:extLst>
          </p:cNvPr>
          <p:cNvSpPr/>
          <p:nvPr/>
        </p:nvSpPr>
        <p:spPr>
          <a:xfrm flipH="1">
            <a:off x="99105" y="6408737"/>
            <a:ext cx="217431" cy="316068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4546A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CF9B08-6C3D-4FC2-A00E-935FFE252AFC}"/>
              </a:ext>
            </a:extLst>
          </p:cNvPr>
          <p:cNvSpPr/>
          <p:nvPr/>
        </p:nvSpPr>
        <p:spPr>
          <a:xfrm>
            <a:off x="2556183" y="1371023"/>
            <a:ext cx="2352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Заседание библиотечных кружков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(более 100 в год)</a:t>
            </a:r>
          </a:p>
          <a:p>
            <a:pPr algn="ctr"/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Shape 326">
            <a:extLst>
              <a:ext uri="{FF2B5EF4-FFF2-40B4-BE49-F238E27FC236}">
                <a16:creationId xmlns:a16="http://schemas.microsoft.com/office/drawing/2014/main" id="{F2FE652F-3A0E-4840-B6E4-05E1D2055814}"/>
              </a:ext>
            </a:extLst>
          </p:cNvPr>
          <p:cNvSpPr txBox="1">
            <a:spLocks/>
          </p:cNvSpPr>
          <p:nvPr/>
        </p:nvSpPr>
        <p:spPr>
          <a:xfrm>
            <a:off x="389086" y="4524806"/>
            <a:ext cx="2629063" cy="1504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интеллект-марафон интегрированных команд муниципальных библиотек области «ЛитУМЫ. Бел»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(2024 г.)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фестиваль творчества людей с ОВЗ «И помнить страшно, и забыть нельзя», посвящённый 80-летию Победы в Великой Отечественной войне (2025 г.)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endParaRPr lang="ru-RU" sz="1000" cap="al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</p:txBody>
      </p:sp>
      <p:sp>
        <p:nvSpPr>
          <p:cNvPr id="37" name="Shape 326">
            <a:extLst>
              <a:ext uri="{FF2B5EF4-FFF2-40B4-BE49-F238E27FC236}">
                <a16:creationId xmlns:a16="http://schemas.microsoft.com/office/drawing/2014/main" id="{98603B24-313E-4E5C-B473-6F71E63CF8AC}"/>
              </a:ext>
            </a:extLst>
          </p:cNvPr>
          <p:cNvSpPr txBox="1">
            <a:spLocks/>
          </p:cNvSpPr>
          <p:nvPr/>
        </p:nvSpPr>
        <p:spPr>
          <a:xfrm>
            <a:off x="922007" y="2868322"/>
            <a:ext cx="1147422" cy="502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Региональ-ные</a:t>
            </a:r>
            <a:endParaRPr lang="en" sz="1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</p:txBody>
      </p:sp>
      <p:sp>
        <p:nvSpPr>
          <p:cNvPr id="47" name="Shape 326">
            <a:extLst>
              <a:ext uri="{FF2B5EF4-FFF2-40B4-BE49-F238E27FC236}">
                <a16:creationId xmlns:a16="http://schemas.microsoft.com/office/drawing/2014/main" id="{DD0CC8A1-5B87-42D2-8696-4E5DC8F3F50F}"/>
              </a:ext>
            </a:extLst>
          </p:cNvPr>
          <p:cNvSpPr txBox="1">
            <a:spLocks/>
          </p:cNvSpPr>
          <p:nvPr/>
        </p:nvSpPr>
        <p:spPr>
          <a:xfrm>
            <a:off x="6595605" y="4511373"/>
            <a:ext cx="2562340" cy="1504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межрегиональный фестиваль песни и поэзии «Вся жизнь в одной строке», посвящённый 100-летию со дня рождения Булата Окуджавы (2024 г.)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выставочный проект по популяризации произведений архитектуры и искусства из фондов учреждений культуры Российской Федерации (ежегодно)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endParaRPr lang="ru-RU" sz="1000" cap="al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</p:txBody>
      </p:sp>
      <p:sp>
        <p:nvSpPr>
          <p:cNvPr id="55" name="Shape 326">
            <a:extLst>
              <a:ext uri="{FF2B5EF4-FFF2-40B4-BE49-F238E27FC236}">
                <a16:creationId xmlns:a16="http://schemas.microsoft.com/office/drawing/2014/main" id="{06027388-2D1D-4EE9-BD49-5875D57EAF70}"/>
              </a:ext>
            </a:extLst>
          </p:cNvPr>
          <p:cNvSpPr txBox="1">
            <a:spLocks/>
          </p:cNvSpPr>
          <p:nvPr/>
        </p:nvSpPr>
        <p:spPr>
          <a:xfrm>
            <a:off x="10133629" y="2802537"/>
            <a:ext cx="1387577" cy="5306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Брендовые </a:t>
            </a:r>
            <a:endParaRPr lang="en" sz="16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13085" y="2891313"/>
            <a:ext cx="2125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ct val="100000"/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Всероссий-</a:t>
            </a:r>
          </a:p>
          <a:p>
            <a:pPr algn="ctr">
              <a:buClr>
                <a:srgbClr val="FFFFFF"/>
              </a:buClr>
              <a:buSzPct val="100000"/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ские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акции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endParaRPr lang="ru-RU" sz="8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endParaRPr lang="ru-RU" sz="8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C1596-A3AE-4A01-97CD-262B55EF29F9}"/>
              </a:ext>
            </a:extLst>
          </p:cNvPr>
          <p:cNvSpPr txBox="1"/>
          <p:nvPr/>
        </p:nvSpPr>
        <p:spPr>
          <a:xfrm>
            <a:off x="3336029" y="4141069"/>
            <a:ext cx="27431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онлайн акция для лиц с ОВЗ «225 минут с Пушкиным» (2024 г.)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поэтическая онлайн-акция для лиц с ОВЗ «Память хранят живые» (2025г.)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акция «Дарите книги с любовью», приуроченной к Международному дню книгодарения (ежегодно)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Опиши мне Россию… (2022 – 2023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4" name="Shape 326">
            <a:extLst>
              <a:ext uri="{FF2B5EF4-FFF2-40B4-BE49-F238E27FC236}">
                <a16:creationId xmlns:a16="http://schemas.microsoft.com/office/drawing/2014/main" id="{F2FE652F-3A0E-4840-B6E4-05E1D2055814}"/>
              </a:ext>
            </a:extLst>
          </p:cNvPr>
          <p:cNvSpPr txBox="1">
            <a:spLocks/>
          </p:cNvSpPr>
          <p:nvPr/>
        </p:nvSpPr>
        <p:spPr>
          <a:xfrm>
            <a:off x="6692503" y="2793916"/>
            <a:ext cx="1861038" cy="5103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ru-RU" sz="12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М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ежрегио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нальные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endParaRPr lang="ru-RU" sz="8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  <a:p>
            <a:endParaRPr lang="en" sz="16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Slab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1FE2D-043E-7A2E-7B09-08C72E7F7471}"/>
              </a:ext>
            </a:extLst>
          </p:cNvPr>
          <p:cNvSpPr txBox="1"/>
          <p:nvPr/>
        </p:nvSpPr>
        <p:spPr>
          <a:xfrm>
            <a:off x="9674322" y="4044523"/>
            <a:ext cx="1766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2800" indent="-17280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радугой </a:t>
            </a:r>
          </a:p>
          <a:p>
            <a:pPr marL="172800" indent="-172800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2009 года)</a:t>
            </a:r>
          </a:p>
          <a:p>
            <a:pPr marL="172800" indent="-172800"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Google Shape;6795;p60">
            <a:extLst>
              <a:ext uri="{FF2B5EF4-FFF2-40B4-BE49-F238E27FC236}">
                <a16:creationId xmlns:a16="http://schemas.microsoft.com/office/drawing/2014/main" id="{7BA4E665-5293-428B-9116-DE8195DDA72F}"/>
              </a:ext>
            </a:extLst>
          </p:cNvPr>
          <p:cNvCxnSpPr>
            <a:cxnSpLocks/>
          </p:cNvCxnSpPr>
          <p:nvPr/>
        </p:nvCxnSpPr>
        <p:spPr>
          <a:xfrm flipV="1">
            <a:off x="4603691" y="3661211"/>
            <a:ext cx="0" cy="534576"/>
          </a:xfrm>
          <a:prstGeom prst="straightConnector1">
            <a:avLst/>
          </a:prstGeom>
          <a:noFill/>
          <a:ln w="9525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795;p60">
            <a:extLst>
              <a:ext uri="{FF2B5EF4-FFF2-40B4-BE49-F238E27FC236}">
                <a16:creationId xmlns:a16="http://schemas.microsoft.com/office/drawing/2014/main" id="{B20990F9-4C24-43D7-A442-6B2B8299BB2F}"/>
              </a:ext>
            </a:extLst>
          </p:cNvPr>
          <p:cNvCxnSpPr>
            <a:cxnSpLocks/>
          </p:cNvCxnSpPr>
          <p:nvPr/>
        </p:nvCxnSpPr>
        <p:spPr>
          <a:xfrm flipV="1">
            <a:off x="7666176" y="3661211"/>
            <a:ext cx="0" cy="534576"/>
          </a:xfrm>
          <a:prstGeom prst="straightConnector1">
            <a:avLst/>
          </a:prstGeom>
          <a:noFill/>
          <a:ln w="9525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6795;p60">
            <a:extLst>
              <a:ext uri="{FF2B5EF4-FFF2-40B4-BE49-F238E27FC236}">
                <a16:creationId xmlns:a16="http://schemas.microsoft.com/office/drawing/2014/main" id="{68594F5B-EACA-41DD-8FBE-34FB1473F47E}"/>
              </a:ext>
            </a:extLst>
          </p:cNvPr>
          <p:cNvCxnSpPr>
            <a:cxnSpLocks/>
          </p:cNvCxnSpPr>
          <p:nvPr/>
        </p:nvCxnSpPr>
        <p:spPr>
          <a:xfrm flipV="1">
            <a:off x="10696664" y="3643097"/>
            <a:ext cx="0" cy="534576"/>
          </a:xfrm>
          <a:prstGeom prst="straightConnector1">
            <a:avLst/>
          </a:prstGeom>
          <a:noFill/>
          <a:ln w="9525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1136;p66">
            <a:extLst>
              <a:ext uri="{FF2B5EF4-FFF2-40B4-BE49-F238E27FC236}">
                <a16:creationId xmlns:a16="http://schemas.microsoft.com/office/drawing/2014/main" id="{BFA3AD24-61C8-443C-BCBE-DF9841C2FA2A}"/>
              </a:ext>
            </a:extLst>
          </p:cNvPr>
          <p:cNvSpPr/>
          <p:nvPr/>
        </p:nvSpPr>
        <p:spPr>
          <a:xfrm>
            <a:off x="1452172" y="3609431"/>
            <a:ext cx="104100" cy="104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136;p66">
            <a:extLst>
              <a:ext uri="{FF2B5EF4-FFF2-40B4-BE49-F238E27FC236}">
                <a16:creationId xmlns:a16="http://schemas.microsoft.com/office/drawing/2014/main" id="{BC4164CB-3C25-4A7E-AFDD-5812E1FF829C}"/>
              </a:ext>
            </a:extLst>
          </p:cNvPr>
          <p:cNvSpPr/>
          <p:nvPr/>
        </p:nvSpPr>
        <p:spPr>
          <a:xfrm>
            <a:off x="4547408" y="3613382"/>
            <a:ext cx="104100" cy="104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136;p66">
            <a:extLst>
              <a:ext uri="{FF2B5EF4-FFF2-40B4-BE49-F238E27FC236}">
                <a16:creationId xmlns:a16="http://schemas.microsoft.com/office/drawing/2014/main" id="{5140C3FD-AC07-4929-8422-5DFBC3B00B29}"/>
              </a:ext>
            </a:extLst>
          </p:cNvPr>
          <p:cNvSpPr/>
          <p:nvPr/>
        </p:nvSpPr>
        <p:spPr>
          <a:xfrm>
            <a:off x="7619613" y="3591694"/>
            <a:ext cx="104100" cy="104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136;p66">
            <a:extLst>
              <a:ext uri="{FF2B5EF4-FFF2-40B4-BE49-F238E27FC236}">
                <a16:creationId xmlns:a16="http://schemas.microsoft.com/office/drawing/2014/main" id="{3CA9EBB5-7137-4EBC-9F02-F3BD7F495A05}"/>
              </a:ext>
            </a:extLst>
          </p:cNvPr>
          <p:cNvSpPr/>
          <p:nvPr/>
        </p:nvSpPr>
        <p:spPr>
          <a:xfrm>
            <a:off x="10639142" y="3600890"/>
            <a:ext cx="104100" cy="104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4BD466D-59EE-4328-A1C7-3938C84FF3F2}"/>
              </a:ext>
            </a:extLst>
          </p:cNvPr>
          <p:cNvGrpSpPr/>
          <p:nvPr/>
        </p:nvGrpSpPr>
        <p:grpSpPr>
          <a:xfrm>
            <a:off x="11337325" y="4309716"/>
            <a:ext cx="367027" cy="365214"/>
            <a:chOff x="11230465" y="4137073"/>
            <a:chExt cx="367027" cy="365214"/>
          </a:xfrm>
        </p:grpSpPr>
        <p:sp>
          <p:nvSpPr>
            <p:cNvPr id="82" name="Google Shape;8198;p64">
              <a:extLst>
                <a:ext uri="{FF2B5EF4-FFF2-40B4-BE49-F238E27FC236}">
                  <a16:creationId xmlns:a16="http://schemas.microsoft.com/office/drawing/2014/main" id="{7475A51F-DB65-40F4-9112-EA8F27095959}"/>
                </a:ext>
              </a:extLst>
            </p:cNvPr>
            <p:cNvSpPr/>
            <p:nvPr/>
          </p:nvSpPr>
          <p:spPr>
            <a:xfrm>
              <a:off x="11408698" y="4304954"/>
              <a:ext cx="11323" cy="124243"/>
            </a:xfrm>
            <a:custGeom>
              <a:avLst/>
              <a:gdLst/>
              <a:ahLst/>
              <a:cxnLst/>
              <a:rect l="l" t="t" r="r" b="b"/>
              <a:pathLst>
                <a:path w="431" h="4729" extrusionOk="0">
                  <a:moveTo>
                    <a:pt x="215" y="0"/>
                  </a:moveTo>
                  <a:cubicBezTo>
                    <a:pt x="108" y="0"/>
                    <a:pt x="0" y="71"/>
                    <a:pt x="0" y="213"/>
                  </a:cubicBezTo>
                  <a:lnTo>
                    <a:pt x="0" y="4514"/>
                  </a:lnTo>
                  <a:cubicBezTo>
                    <a:pt x="0" y="4632"/>
                    <a:pt x="97" y="4729"/>
                    <a:pt x="215" y="4729"/>
                  </a:cubicBezTo>
                  <a:cubicBezTo>
                    <a:pt x="333" y="4729"/>
                    <a:pt x="430" y="4632"/>
                    <a:pt x="430" y="4514"/>
                  </a:cubicBezTo>
                  <a:lnTo>
                    <a:pt x="430" y="213"/>
                  </a:lnTo>
                  <a:cubicBezTo>
                    <a:pt x="430" y="71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199;p64">
              <a:extLst>
                <a:ext uri="{FF2B5EF4-FFF2-40B4-BE49-F238E27FC236}">
                  <a16:creationId xmlns:a16="http://schemas.microsoft.com/office/drawing/2014/main" id="{4FBD9F6B-9562-4ADA-8E38-08D5A53B95C2}"/>
                </a:ext>
              </a:extLst>
            </p:cNvPr>
            <p:cNvSpPr/>
            <p:nvPr/>
          </p:nvSpPr>
          <p:spPr>
            <a:xfrm>
              <a:off x="11403207" y="4137073"/>
              <a:ext cx="22279" cy="40827"/>
            </a:xfrm>
            <a:custGeom>
              <a:avLst/>
              <a:gdLst/>
              <a:ahLst/>
              <a:cxnLst/>
              <a:rect l="l" t="t" r="r" b="b"/>
              <a:pathLst>
                <a:path w="848" h="1554" extrusionOk="0">
                  <a:moveTo>
                    <a:pt x="424" y="0"/>
                  </a:moveTo>
                  <a:cubicBezTo>
                    <a:pt x="188" y="0"/>
                    <a:pt x="1" y="194"/>
                    <a:pt x="8" y="430"/>
                  </a:cubicBezTo>
                  <a:lnTo>
                    <a:pt x="8" y="1554"/>
                  </a:lnTo>
                  <a:lnTo>
                    <a:pt x="840" y="1554"/>
                  </a:lnTo>
                  <a:lnTo>
                    <a:pt x="840" y="430"/>
                  </a:lnTo>
                  <a:cubicBezTo>
                    <a:pt x="847" y="194"/>
                    <a:pt x="660" y="0"/>
                    <a:pt x="424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200;p64">
              <a:extLst>
                <a:ext uri="{FF2B5EF4-FFF2-40B4-BE49-F238E27FC236}">
                  <a16:creationId xmlns:a16="http://schemas.microsoft.com/office/drawing/2014/main" id="{6A86C53B-61E7-4AAA-86AA-DE916BDC138E}"/>
                </a:ext>
              </a:extLst>
            </p:cNvPr>
            <p:cNvSpPr/>
            <p:nvPr/>
          </p:nvSpPr>
          <p:spPr>
            <a:xfrm>
              <a:off x="11230465" y="4154019"/>
              <a:ext cx="367027" cy="184433"/>
            </a:xfrm>
            <a:custGeom>
              <a:avLst/>
              <a:gdLst/>
              <a:ahLst/>
              <a:cxnLst/>
              <a:rect l="l" t="t" r="r" b="b"/>
              <a:pathLst>
                <a:path w="13970" h="7020" extrusionOk="0">
                  <a:moveTo>
                    <a:pt x="6985" y="0"/>
                  </a:moveTo>
                  <a:cubicBezTo>
                    <a:pt x="3122" y="0"/>
                    <a:pt x="0" y="3156"/>
                    <a:pt x="49" y="7020"/>
                  </a:cubicBezTo>
                  <a:lnTo>
                    <a:pt x="56" y="7020"/>
                  </a:lnTo>
                  <a:cubicBezTo>
                    <a:pt x="507" y="6479"/>
                    <a:pt x="1148" y="6208"/>
                    <a:pt x="1790" y="6208"/>
                  </a:cubicBezTo>
                  <a:cubicBezTo>
                    <a:pt x="2432" y="6208"/>
                    <a:pt x="3073" y="6479"/>
                    <a:pt x="3524" y="7020"/>
                  </a:cubicBezTo>
                  <a:cubicBezTo>
                    <a:pt x="3975" y="6479"/>
                    <a:pt x="4616" y="6208"/>
                    <a:pt x="5258" y="6208"/>
                  </a:cubicBezTo>
                  <a:cubicBezTo>
                    <a:pt x="5900" y="6208"/>
                    <a:pt x="6541" y="6479"/>
                    <a:pt x="6992" y="7020"/>
                  </a:cubicBezTo>
                  <a:cubicBezTo>
                    <a:pt x="7443" y="6479"/>
                    <a:pt x="8085" y="6208"/>
                    <a:pt x="8726" y="6208"/>
                  </a:cubicBezTo>
                  <a:cubicBezTo>
                    <a:pt x="9368" y="6208"/>
                    <a:pt x="10009" y="6479"/>
                    <a:pt x="10460" y="7020"/>
                  </a:cubicBezTo>
                  <a:cubicBezTo>
                    <a:pt x="10911" y="6479"/>
                    <a:pt x="11553" y="6208"/>
                    <a:pt x="12194" y="6208"/>
                  </a:cubicBezTo>
                  <a:cubicBezTo>
                    <a:pt x="12836" y="6208"/>
                    <a:pt x="13477" y="6479"/>
                    <a:pt x="13928" y="7020"/>
                  </a:cubicBezTo>
                  <a:cubicBezTo>
                    <a:pt x="13970" y="3156"/>
                    <a:pt x="10849" y="0"/>
                    <a:pt x="6985" y="0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201;p64">
              <a:extLst>
                <a:ext uri="{FF2B5EF4-FFF2-40B4-BE49-F238E27FC236}">
                  <a16:creationId xmlns:a16="http://schemas.microsoft.com/office/drawing/2014/main" id="{C705353B-FDB6-4E9D-8536-41524ED2B065}"/>
                </a:ext>
              </a:extLst>
            </p:cNvPr>
            <p:cNvSpPr/>
            <p:nvPr/>
          </p:nvSpPr>
          <p:spPr>
            <a:xfrm>
              <a:off x="11232094" y="4156199"/>
              <a:ext cx="182279" cy="182436"/>
            </a:xfrm>
            <a:custGeom>
              <a:avLst/>
              <a:gdLst/>
              <a:ahLst/>
              <a:cxnLst/>
              <a:rect l="l" t="t" r="r" b="b"/>
              <a:pathLst>
                <a:path w="6938" h="6944" extrusionOk="0">
                  <a:moveTo>
                    <a:pt x="6937" y="0"/>
                  </a:moveTo>
                  <a:cubicBezTo>
                    <a:pt x="3108" y="0"/>
                    <a:pt x="1" y="3108"/>
                    <a:pt x="1" y="6944"/>
                  </a:cubicBezTo>
                  <a:cubicBezTo>
                    <a:pt x="452" y="6399"/>
                    <a:pt x="1093" y="6127"/>
                    <a:pt x="1735" y="6127"/>
                  </a:cubicBezTo>
                  <a:cubicBezTo>
                    <a:pt x="2377" y="6127"/>
                    <a:pt x="3018" y="6399"/>
                    <a:pt x="3469" y="6944"/>
                  </a:cubicBezTo>
                  <a:cubicBezTo>
                    <a:pt x="3469" y="3108"/>
                    <a:pt x="5023" y="0"/>
                    <a:pt x="6937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202;p64">
              <a:extLst>
                <a:ext uri="{FF2B5EF4-FFF2-40B4-BE49-F238E27FC236}">
                  <a16:creationId xmlns:a16="http://schemas.microsoft.com/office/drawing/2014/main" id="{78586654-73F8-4204-A0D3-059DEFE74413}"/>
                </a:ext>
              </a:extLst>
            </p:cNvPr>
            <p:cNvSpPr/>
            <p:nvPr/>
          </p:nvSpPr>
          <p:spPr>
            <a:xfrm>
              <a:off x="11414346" y="4156199"/>
              <a:ext cx="91139" cy="182252"/>
            </a:xfrm>
            <a:custGeom>
              <a:avLst/>
              <a:gdLst/>
              <a:ahLst/>
              <a:cxnLst/>
              <a:rect l="l" t="t" r="r" b="b"/>
              <a:pathLst>
                <a:path w="3469" h="6937" extrusionOk="0">
                  <a:moveTo>
                    <a:pt x="0" y="0"/>
                  </a:moveTo>
                  <a:lnTo>
                    <a:pt x="0" y="6937"/>
                  </a:lnTo>
                  <a:cubicBezTo>
                    <a:pt x="451" y="6396"/>
                    <a:pt x="1093" y="6125"/>
                    <a:pt x="1734" y="6125"/>
                  </a:cubicBezTo>
                  <a:cubicBezTo>
                    <a:pt x="2376" y="6125"/>
                    <a:pt x="3017" y="6396"/>
                    <a:pt x="3468" y="6937"/>
                  </a:cubicBezTo>
                  <a:cubicBezTo>
                    <a:pt x="3468" y="3108"/>
                    <a:pt x="1914" y="0"/>
                    <a:pt x="0" y="0"/>
                  </a:cubicBezTo>
                  <a:close/>
                </a:path>
              </a:pathLst>
            </a:custGeom>
            <a:solidFill>
              <a:srgbClr val="D7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203;p64">
              <a:extLst>
                <a:ext uri="{FF2B5EF4-FFF2-40B4-BE49-F238E27FC236}">
                  <a16:creationId xmlns:a16="http://schemas.microsoft.com/office/drawing/2014/main" id="{26FD391A-98FE-423C-8B41-3CF68C7EF9EC}"/>
                </a:ext>
              </a:extLst>
            </p:cNvPr>
            <p:cNvSpPr/>
            <p:nvPr/>
          </p:nvSpPr>
          <p:spPr>
            <a:xfrm>
              <a:off x="11342911" y="4401217"/>
              <a:ext cx="82758" cy="101070"/>
            </a:xfrm>
            <a:custGeom>
              <a:avLst/>
              <a:gdLst/>
              <a:ahLst/>
              <a:cxnLst/>
              <a:rect l="l" t="t" r="r" b="b"/>
              <a:pathLst>
                <a:path w="3150" h="3847" extrusionOk="0">
                  <a:moveTo>
                    <a:pt x="2719" y="0"/>
                  </a:moveTo>
                  <a:cubicBezTo>
                    <a:pt x="2508" y="0"/>
                    <a:pt x="2296" y="142"/>
                    <a:pt x="2296" y="427"/>
                  </a:cubicBezTo>
                  <a:lnTo>
                    <a:pt x="2296" y="2258"/>
                  </a:lnTo>
                  <a:cubicBezTo>
                    <a:pt x="2296" y="2663"/>
                    <a:pt x="1970" y="2993"/>
                    <a:pt x="1573" y="2993"/>
                  </a:cubicBezTo>
                  <a:cubicBezTo>
                    <a:pt x="1569" y="2993"/>
                    <a:pt x="1565" y="2993"/>
                    <a:pt x="1561" y="2993"/>
                  </a:cubicBezTo>
                  <a:cubicBezTo>
                    <a:pt x="1262" y="2993"/>
                    <a:pt x="1006" y="2806"/>
                    <a:pt x="895" y="2535"/>
                  </a:cubicBezTo>
                  <a:cubicBezTo>
                    <a:pt x="832" y="2376"/>
                    <a:pt x="673" y="2272"/>
                    <a:pt x="506" y="2272"/>
                  </a:cubicBezTo>
                  <a:cubicBezTo>
                    <a:pt x="208" y="2272"/>
                    <a:pt x="0" y="2577"/>
                    <a:pt x="111" y="2854"/>
                  </a:cubicBezTo>
                  <a:cubicBezTo>
                    <a:pt x="345" y="3453"/>
                    <a:pt x="933" y="3846"/>
                    <a:pt x="1579" y="3846"/>
                  </a:cubicBezTo>
                  <a:cubicBezTo>
                    <a:pt x="1584" y="3846"/>
                    <a:pt x="1590" y="3846"/>
                    <a:pt x="1595" y="3846"/>
                  </a:cubicBezTo>
                  <a:cubicBezTo>
                    <a:pt x="2462" y="3825"/>
                    <a:pt x="3149" y="3111"/>
                    <a:pt x="3142" y="2244"/>
                  </a:cubicBezTo>
                  <a:lnTo>
                    <a:pt x="3142" y="427"/>
                  </a:lnTo>
                  <a:cubicBezTo>
                    <a:pt x="3142" y="142"/>
                    <a:pt x="2931" y="0"/>
                    <a:pt x="2719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7BFFDCD-7CFA-4B8D-937F-14467CF1C57C}"/>
              </a:ext>
            </a:extLst>
          </p:cNvPr>
          <p:cNvSpPr/>
          <p:nvPr/>
        </p:nvSpPr>
        <p:spPr>
          <a:xfrm>
            <a:off x="9674322" y="4874869"/>
            <a:ext cx="2061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800" indent="-17280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Ерошенковский </a:t>
            </a:r>
          </a:p>
          <a:p>
            <a:pPr marL="172800" indent="-172800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(с 2011 года)</a:t>
            </a:r>
          </a:p>
        </p:txBody>
      </p:sp>
      <p:pic>
        <p:nvPicPr>
          <p:cNvPr id="13" name="Рисунок 12" descr="Собрание">
            <a:extLst>
              <a:ext uri="{FF2B5EF4-FFF2-40B4-BE49-F238E27FC236}">
                <a16:creationId xmlns:a16="http://schemas.microsoft.com/office/drawing/2014/main" id="{5B2B287B-5455-4585-ACF4-CBD0A3627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0812" y="4888276"/>
            <a:ext cx="423396" cy="423396"/>
          </a:xfrm>
          <a:prstGeom prst="rect">
            <a:avLst/>
          </a:prstGeom>
        </p:spPr>
      </p:pic>
      <p:pic>
        <p:nvPicPr>
          <p:cNvPr id="100" name="Рисунок 99" descr="Линия со стрелкой: изгиб по часовой стрелке">
            <a:extLst>
              <a:ext uri="{FF2B5EF4-FFF2-40B4-BE49-F238E27FC236}">
                <a16:creationId xmlns:a16="http://schemas.microsoft.com/office/drawing/2014/main" id="{FEC166EF-6174-482F-B966-F0DE0979F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914707" y="2200699"/>
            <a:ext cx="929217" cy="943413"/>
          </a:xfrm>
          <a:prstGeom prst="rect">
            <a:avLst/>
          </a:prstGeom>
        </p:spPr>
      </p:pic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E0289D06-7E66-4354-BD35-9DE71109787E}"/>
              </a:ext>
            </a:extLst>
          </p:cNvPr>
          <p:cNvSpPr txBox="1">
            <a:spLocks/>
          </p:cNvSpPr>
          <p:nvPr/>
        </p:nvSpPr>
        <p:spPr>
          <a:xfrm>
            <a:off x="2278016" y="754809"/>
            <a:ext cx="3404392" cy="293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2021 год </a:t>
            </a:r>
            <a:r>
              <a:rPr lang="ru-RU" sz="2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480</a:t>
            </a: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 мероприятий в год</a:t>
            </a:r>
            <a:endParaRPr lang="ru-RU" sz="1400" b="1" dirty="0">
              <a:solidFill>
                <a:srgbClr val="44546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2799ABFD-2905-4837-9FCC-7FED71BC2AAD}"/>
              </a:ext>
            </a:extLst>
          </p:cNvPr>
          <p:cNvSpPr txBox="1">
            <a:spLocks/>
          </p:cNvSpPr>
          <p:nvPr/>
        </p:nvSpPr>
        <p:spPr>
          <a:xfrm>
            <a:off x="6568482" y="542577"/>
            <a:ext cx="3536561" cy="293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2022 год </a:t>
            </a:r>
            <a:r>
              <a:rPr lang="ru-RU" sz="2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703</a:t>
            </a: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 мероприятий в год</a:t>
            </a:r>
            <a:endParaRPr lang="ru-RU" sz="1400" b="1" dirty="0">
              <a:solidFill>
                <a:srgbClr val="44546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 descr="Расширение бизнеса">
            <a:extLst>
              <a:ext uri="{FF2B5EF4-FFF2-40B4-BE49-F238E27FC236}">
                <a16:creationId xmlns:a16="http://schemas.microsoft.com/office/drawing/2014/main" id="{E00332A6-FF7C-48B3-AD27-4DC326A845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2914" y="470873"/>
            <a:ext cx="774941" cy="774941"/>
          </a:xfrm>
          <a:prstGeom prst="rect">
            <a:avLst/>
          </a:prstGeom>
        </p:spPr>
      </p:pic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F0F024C7-8DD2-4378-AEDA-77F00E372723}"/>
              </a:ext>
            </a:extLst>
          </p:cNvPr>
          <p:cNvSpPr txBox="1">
            <a:spLocks/>
          </p:cNvSpPr>
          <p:nvPr/>
        </p:nvSpPr>
        <p:spPr>
          <a:xfrm>
            <a:off x="6568482" y="759083"/>
            <a:ext cx="3536561" cy="293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2024 год </a:t>
            </a:r>
            <a:r>
              <a:rPr lang="ru-RU" sz="2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558</a:t>
            </a: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Roboto Slab"/>
              </a:rPr>
              <a:t> мероприятий в год</a:t>
            </a:r>
            <a:endParaRPr lang="ru-RU" sz="1400" b="1" dirty="0">
              <a:solidFill>
                <a:srgbClr val="44546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10236</TotalTime>
  <Words>2255</Words>
  <Application>Microsoft Office PowerPoint</Application>
  <PresentationFormat>Широкоэкранный</PresentationFormat>
  <Paragraphs>385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Amatic SC</vt:lpstr>
      <vt:lpstr>Amiko</vt:lpstr>
      <vt:lpstr>Aptos</vt:lpstr>
      <vt:lpstr>Arial</vt:lpstr>
      <vt:lpstr>Barlow Bold</vt:lpstr>
      <vt:lpstr>Calibri</vt:lpstr>
      <vt:lpstr>Calibri Light</vt:lpstr>
      <vt:lpstr>DM Sans</vt:lpstr>
      <vt:lpstr>Raleway</vt:lpstr>
      <vt:lpstr>Roboto Slab</vt:lpstr>
      <vt:lpstr>Times New Roman</vt:lpstr>
      <vt:lpstr>Wingdings</vt:lpstr>
      <vt:lpstr>Office Theme</vt:lpstr>
      <vt:lpstr>Презентация PowerPoint</vt:lpstr>
      <vt:lpstr>Саруханова Елена Анатольевна, 57 лет</vt:lpstr>
      <vt:lpstr>Презентация PowerPoint</vt:lpstr>
      <vt:lpstr>Презентация PowerPoint</vt:lpstr>
      <vt:lpstr>Презентация PowerPoint</vt:lpstr>
      <vt:lpstr>Основные показатели работы библиотеки</vt:lpstr>
      <vt:lpstr>Региональный центр репродуцирования в специальные форматы</vt:lpstr>
      <vt:lpstr>Презентация PowerPoint</vt:lpstr>
      <vt:lpstr>Презентация PowerPoint</vt:lpstr>
      <vt:lpstr>Презентация PowerPoint</vt:lpstr>
      <vt:lpstr>Что дало библиотеке привлечение дополнительного финансирования 2020-2024 г.</vt:lpstr>
      <vt:lpstr>Партнерство библиотеки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Christina Règen</dc:creator>
  <cp:lastModifiedBy>Я</cp:lastModifiedBy>
  <cp:revision>1011</cp:revision>
  <cp:lastPrinted>2025-08-12T13:18:57Z</cp:lastPrinted>
  <dcterms:created xsi:type="dcterms:W3CDTF">2018-06-11T14:50:05Z</dcterms:created>
  <dcterms:modified xsi:type="dcterms:W3CDTF">2025-08-28T06:45:04Z</dcterms:modified>
</cp:coreProperties>
</file>